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82" r:id="rId6"/>
    <p:sldId id="281" r:id="rId7"/>
    <p:sldId id="268" r:id="rId8"/>
    <p:sldId id="269" r:id="rId9"/>
    <p:sldId id="283" r:id="rId10"/>
    <p:sldId id="284" r:id="rId11"/>
    <p:sldId id="285" r:id="rId12"/>
    <p:sldId id="286" r:id="rId13"/>
    <p:sldId id="279" r:id="rId14"/>
    <p:sldId id="261" r:id="rId15"/>
    <p:sldId id="293" r:id="rId16"/>
    <p:sldId id="264" r:id="rId17"/>
    <p:sldId id="266" r:id="rId18"/>
    <p:sldId id="287" r:id="rId19"/>
    <p:sldId id="288" r:id="rId20"/>
    <p:sldId id="289" r:id="rId21"/>
    <p:sldId id="290" r:id="rId22"/>
    <p:sldId id="291" r:id="rId23"/>
    <p:sldId id="292" r:id="rId24"/>
    <p:sldId id="271" r:id="rId25"/>
    <p:sldId id="278" r:id="rId26"/>
    <p:sldId id="294" r:id="rId27"/>
    <p:sldId id="295" r:id="rId28"/>
    <p:sldId id="273" r:id="rId29"/>
    <p:sldId id="275" r:id="rId30"/>
    <p:sldId id="296" r:id="rId31"/>
    <p:sldId id="263" r:id="rId32"/>
    <p:sldId id="259" r:id="rId33"/>
    <p:sldId id="280" r:id="rId34"/>
    <p:sldId id="260" r:id="rId35"/>
    <p:sldId id="262" r:id="rId36"/>
    <p:sldId id="265" r:id="rId37"/>
    <p:sldId id="270" r:id="rId38"/>
    <p:sldId id="272" r:id="rId39"/>
    <p:sldId id="274" r:id="rId40"/>
    <p:sldId id="276" r:id="rId41"/>
    <p:sldId id="277" r:id="rId42"/>
  </p:sldIdLst>
  <p:sldSz cx="18288000" cy="10287000"/>
  <p:notesSz cx="6858000" cy="9144000"/>
  <p:embeddedFontLst>
    <p:embeddedFont>
      <p:font typeface="Arimo" panose="020B0604020202020204" charset="0"/>
      <p:regular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onsolas" panose="020B0609020204030204" pitchFamily="49" charset="0"/>
      <p:regular r:id="rId48"/>
      <p:bold r:id="rId49"/>
      <p:italic r:id="rId50"/>
      <p:boldItalic r:id="rId51"/>
    </p:embeddedFont>
    <p:embeddedFont>
      <p:font typeface="Corbel" panose="020B0503020204020204" pitchFamily="34" charset="0"/>
      <p:regular r:id="rId52"/>
      <p:bold r:id="rId53"/>
      <p:italic r:id="rId54"/>
      <p:boldItalic r:id="rId55"/>
    </p:embeddedFont>
    <p:embeddedFont>
      <p:font typeface="Poppins Light" panose="00000400000000000000" pitchFamily="2" charset="0"/>
      <p:regular r:id="rId56"/>
      <p:italic r:id="rId57"/>
    </p:embeddedFont>
    <p:embeddedFont>
      <p:font typeface="Poppins Light Bold" panose="020B0604020202020204" charset="0"/>
      <p:regular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26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118883" y="5010150"/>
            <a:ext cx="6126160" cy="7255193"/>
            <a:chOff x="0" y="0"/>
            <a:chExt cx="8168214" cy="9673590"/>
          </a:xfrm>
        </p:grpSpPr>
        <p:grpSp>
          <p:nvGrpSpPr>
            <p:cNvPr id="3" name="Group 3"/>
            <p:cNvGrpSpPr/>
            <p:nvPr/>
          </p:nvGrpSpPr>
          <p:grpSpPr>
            <a:xfrm rot="-2700000">
              <a:off x="1435895" y="2036143"/>
              <a:ext cx="6823242" cy="2569108"/>
              <a:chOff x="0" y="0"/>
              <a:chExt cx="1079350" cy="4064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 rot="-2700000">
              <a:off x="-168048" y="4882144"/>
              <a:ext cx="7349881" cy="2569108"/>
              <a:chOff x="0" y="0"/>
              <a:chExt cx="1162657" cy="4064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1D617A"/>
              </a:solidFill>
            </p:spPr>
          </p:sp>
        </p:grpSp>
      </p:grpSp>
      <p:grpSp>
        <p:nvGrpSpPr>
          <p:cNvPr id="7" name="Group 7"/>
          <p:cNvGrpSpPr/>
          <p:nvPr/>
        </p:nvGrpSpPr>
        <p:grpSpPr>
          <a:xfrm>
            <a:off x="10806949" y="-1244263"/>
            <a:ext cx="3426960" cy="4265666"/>
            <a:chOff x="0" y="0"/>
            <a:chExt cx="4569280" cy="5687554"/>
          </a:xfrm>
        </p:grpSpPr>
        <p:grpSp>
          <p:nvGrpSpPr>
            <p:cNvPr id="8" name="Group 8"/>
            <p:cNvGrpSpPr/>
            <p:nvPr/>
          </p:nvGrpSpPr>
          <p:grpSpPr>
            <a:xfrm rot="-2700000">
              <a:off x="27432" y="2577082"/>
              <a:ext cx="4305215" cy="1860867"/>
              <a:chOff x="0" y="0"/>
              <a:chExt cx="940228" cy="406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7780" y="22860"/>
                <a:ext cx="91482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14828" h="360680">
                    <a:moveTo>
                      <a:pt x="914828" y="180340"/>
                    </a:moveTo>
                    <a:cubicBezTo>
                      <a:pt x="914828" y="81280"/>
                      <a:pt x="834818" y="0"/>
                      <a:pt x="73448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34488" y="360680"/>
                    </a:lnTo>
                    <a:cubicBezTo>
                      <a:pt x="833548" y="360680"/>
                      <a:pt x="914828" y="279400"/>
                      <a:pt x="914828" y="180340"/>
                    </a:cubicBezTo>
                    <a:close/>
                  </a:path>
                </a:pathLst>
              </a:custGeom>
              <a:solidFill>
                <a:srgbClr val="1D617A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 rot="-2700000">
              <a:off x="528051" y="1128897"/>
              <a:ext cx="3963799" cy="1860867"/>
              <a:chOff x="0" y="0"/>
              <a:chExt cx="865665" cy="4064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7780" y="22860"/>
                <a:ext cx="84026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40266" h="360680">
                    <a:moveTo>
                      <a:pt x="840266" y="180340"/>
                    </a:moveTo>
                    <a:cubicBezTo>
                      <a:pt x="840266" y="81280"/>
                      <a:pt x="760256" y="0"/>
                      <a:pt x="65992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59925" y="360680"/>
                    </a:lnTo>
                    <a:cubicBezTo>
                      <a:pt x="758985" y="360680"/>
                      <a:pt x="840265" y="279400"/>
                      <a:pt x="840265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</p:grpSp>
      <p:grpSp>
        <p:nvGrpSpPr>
          <p:cNvPr id="12" name="Group 12"/>
          <p:cNvGrpSpPr/>
          <p:nvPr/>
        </p:nvGrpSpPr>
        <p:grpSpPr>
          <a:xfrm>
            <a:off x="-3533562" y="-2632035"/>
            <a:ext cx="10908612" cy="12919035"/>
            <a:chOff x="0" y="0"/>
            <a:chExt cx="14544816" cy="17225380"/>
          </a:xfrm>
        </p:grpSpPr>
        <p:grpSp>
          <p:nvGrpSpPr>
            <p:cNvPr id="13" name="Group 13"/>
            <p:cNvGrpSpPr/>
            <p:nvPr/>
          </p:nvGrpSpPr>
          <p:grpSpPr>
            <a:xfrm rot="-2700000">
              <a:off x="2556842" y="3625680"/>
              <a:ext cx="12149878" cy="4574709"/>
              <a:chOff x="0" y="0"/>
              <a:chExt cx="1079350" cy="4064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61C2A2">
                  <a:alpha val="14902"/>
                </a:srgbClr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 rot="-2700000">
              <a:off x="-299237" y="8693441"/>
              <a:ext cx="13087643" cy="4574709"/>
              <a:chOff x="0" y="0"/>
              <a:chExt cx="1162657" cy="4064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1D617A">
                  <a:alpha val="14902"/>
                </a:srgbClr>
              </a:solidFill>
            </p:spPr>
          </p:sp>
        </p:grpSp>
      </p:grpSp>
      <p:sp>
        <p:nvSpPr>
          <p:cNvPr id="18" name="TextBox 18"/>
          <p:cNvSpPr txBox="1"/>
          <p:nvPr/>
        </p:nvSpPr>
        <p:spPr>
          <a:xfrm>
            <a:off x="10965" y="2829964"/>
            <a:ext cx="18266070" cy="43699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280"/>
              </a:lnSpc>
            </a:pPr>
            <a:r>
              <a:rPr lang="en-US" sz="14400" b="1" spc="-863" dirty="0">
                <a:solidFill>
                  <a:srgbClr val="1D617A"/>
                </a:solidFill>
                <a:latin typeface="Corbel" panose="020B0503020204020204" pitchFamily="34" charset="0"/>
              </a:rPr>
              <a:t>QUẢN LÝ BỆNH NHÂN BỆNH VIỆN NỘI TRÚ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505200" y="445864"/>
            <a:ext cx="11734800" cy="647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6500" b="1">
                <a:solidFill>
                  <a:srgbClr val="1D617A"/>
                </a:solidFill>
                <a:latin typeface="Consolas" panose="020B0609020204030204" pitchFamily="49" charset="0"/>
              </a:rPr>
              <a:t>Khám điều trị</a:t>
            </a:r>
            <a:endParaRPr lang="en-US" sz="6500" b="1" dirty="0">
              <a:solidFill>
                <a:srgbClr val="1D617A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-2025506" y="6515855"/>
            <a:ext cx="6656720" cy="7973193"/>
            <a:chOff x="0" y="0"/>
            <a:chExt cx="8875626" cy="10630924"/>
          </a:xfrm>
        </p:grpSpPr>
        <p:grpSp>
          <p:nvGrpSpPr>
            <p:cNvPr id="11" name="Group 11"/>
            <p:cNvGrpSpPr/>
            <p:nvPr/>
          </p:nvGrpSpPr>
          <p:grpSpPr>
            <a:xfrm rot="-2700000">
              <a:off x="1808625" y="2049848"/>
              <a:ext cx="7038676" cy="2995629"/>
              <a:chOff x="0" y="0"/>
              <a:chExt cx="954897" cy="406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7780" y="22860"/>
                <a:ext cx="92949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29497" h="360680">
                    <a:moveTo>
                      <a:pt x="929497" y="180340"/>
                    </a:moveTo>
                    <a:cubicBezTo>
                      <a:pt x="929497" y="81280"/>
                      <a:pt x="849487" y="0"/>
                      <a:pt x="74915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49157" y="360680"/>
                    </a:lnTo>
                    <a:cubicBezTo>
                      <a:pt x="848217" y="360680"/>
                      <a:pt x="929497" y="279400"/>
                      <a:pt x="929497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 rot="-2700000">
              <a:off x="-195948" y="5044005"/>
              <a:ext cx="8570103" cy="2995629"/>
              <a:chOff x="0" y="0"/>
              <a:chExt cx="1162657" cy="4064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1D617A"/>
              </a:solidFill>
            </p:spPr>
          </p:sp>
        </p:grpSp>
      </p:grpSp>
      <p:grpSp>
        <p:nvGrpSpPr>
          <p:cNvPr id="15" name="Group 15"/>
          <p:cNvGrpSpPr/>
          <p:nvPr/>
        </p:nvGrpSpPr>
        <p:grpSpPr>
          <a:xfrm>
            <a:off x="16037210" y="-839101"/>
            <a:ext cx="2983391" cy="3434160"/>
            <a:chOff x="0" y="0"/>
            <a:chExt cx="3977855" cy="4578881"/>
          </a:xfrm>
        </p:grpSpPr>
        <p:grpSp>
          <p:nvGrpSpPr>
            <p:cNvPr id="16" name="Group 16"/>
            <p:cNvGrpSpPr/>
            <p:nvPr/>
          </p:nvGrpSpPr>
          <p:grpSpPr>
            <a:xfrm rot="-2700000">
              <a:off x="-49117" y="1815230"/>
              <a:ext cx="4076090" cy="1549447"/>
              <a:chOff x="0" y="0"/>
              <a:chExt cx="1069106" cy="4064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7780" y="22860"/>
                <a:ext cx="104370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43706" h="360680">
                    <a:moveTo>
                      <a:pt x="1043706" y="180340"/>
                    </a:moveTo>
                    <a:cubicBezTo>
                      <a:pt x="1043706" y="81280"/>
                      <a:pt x="963696" y="0"/>
                      <a:pt x="86336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63366" y="360680"/>
                    </a:lnTo>
                    <a:cubicBezTo>
                      <a:pt x="962426" y="360680"/>
                      <a:pt x="1043706" y="279400"/>
                      <a:pt x="1043706" y="180340"/>
                    </a:cubicBezTo>
                    <a:close/>
                  </a:path>
                </a:pathLst>
              </a:custGeom>
              <a:solidFill>
                <a:srgbClr val="1D617A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 rot="-2700000">
              <a:off x="230571" y="971241"/>
              <a:ext cx="3388885" cy="1549447"/>
              <a:chOff x="0" y="0"/>
              <a:chExt cx="888861" cy="406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7780" y="22860"/>
                <a:ext cx="863461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63461" h="360680">
                    <a:moveTo>
                      <a:pt x="863461" y="180340"/>
                    </a:moveTo>
                    <a:cubicBezTo>
                      <a:pt x="863461" y="81280"/>
                      <a:pt x="783451" y="0"/>
                      <a:pt x="683121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83121" y="360680"/>
                    </a:lnTo>
                    <a:cubicBezTo>
                      <a:pt x="782181" y="360680"/>
                      <a:pt x="863461" y="279400"/>
                      <a:pt x="863461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</p:grpSp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CFEC0BFE-9045-4F05-A71D-1454A9728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088" y="1113702"/>
            <a:ext cx="13927135" cy="872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53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505200" y="445864"/>
            <a:ext cx="11734800" cy="647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6500" b="1">
                <a:solidFill>
                  <a:srgbClr val="1D617A"/>
                </a:solidFill>
                <a:latin typeface="Consolas" panose="020B0609020204030204" pitchFamily="49" charset="0"/>
              </a:rPr>
              <a:t>Báo cáo</a:t>
            </a:r>
            <a:endParaRPr lang="en-US" sz="6500" b="1" dirty="0">
              <a:solidFill>
                <a:srgbClr val="1D617A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-2025506" y="6515855"/>
            <a:ext cx="6656720" cy="7973193"/>
            <a:chOff x="0" y="0"/>
            <a:chExt cx="8875626" cy="10630924"/>
          </a:xfrm>
        </p:grpSpPr>
        <p:grpSp>
          <p:nvGrpSpPr>
            <p:cNvPr id="11" name="Group 11"/>
            <p:cNvGrpSpPr/>
            <p:nvPr/>
          </p:nvGrpSpPr>
          <p:grpSpPr>
            <a:xfrm rot="-2700000">
              <a:off x="1808625" y="2049848"/>
              <a:ext cx="7038676" cy="2995629"/>
              <a:chOff x="0" y="0"/>
              <a:chExt cx="954897" cy="406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7780" y="22860"/>
                <a:ext cx="92949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29497" h="360680">
                    <a:moveTo>
                      <a:pt x="929497" y="180340"/>
                    </a:moveTo>
                    <a:cubicBezTo>
                      <a:pt x="929497" y="81280"/>
                      <a:pt x="849487" y="0"/>
                      <a:pt x="74915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49157" y="360680"/>
                    </a:lnTo>
                    <a:cubicBezTo>
                      <a:pt x="848217" y="360680"/>
                      <a:pt x="929497" y="279400"/>
                      <a:pt x="929497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 rot="-2700000">
              <a:off x="-195948" y="5044005"/>
              <a:ext cx="8570103" cy="2995629"/>
              <a:chOff x="0" y="0"/>
              <a:chExt cx="1162657" cy="4064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1D617A"/>
              </a:solidFill>
            </p:spPr>
          </p:sp>
        </p:grpSp>
      </p:grpSp>
      <p:grpSp>
        <p:nvGrpSpPr>
          <p:cNvPr id="15" name="Group 15"/>
          <p:cNvGrpSpPr/>
          <p:nvPr/>
        </p:nvGrpSpPr>
        <p:grpSpPr>
          <a:xfrm>
            <a:off x="16037210" y="-839101"/>
            <a:ext cx="2983391" cy="3434160"/>
            <a:chOff x="0" y="0"/>
            <a:chExt cx="3977855" cy="4578881"/>
          </a:xfrm>
        </p:grpSpPr>
        <p:grpSp>
          <p:nvGrpSpPr>
            <p:cNvPr id="16" name="Group 16"/>
            <p:cNvGrpSpPr/>
            <p:nvPr/>
          </p:nvGrpSpPr>
          <p:grpSpPr>
            <a:xfrm rot="-2700000">
              <a:off x="-49117" y="1815230"/>
              <a:ext cx="4076090" cy="1549447"/>
              <a:chOff x="0" y="0"/>
              <a:chExt cx="1069106" cy="4064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7780" y="22860"/>
                <a:ext cx="104370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43706" h="360680">
                    <a:moveTo>
                      <a:pt x="1043706" y="180340"/>
                    </a:moveTo>
                    <a:cubicBezTo>
                      <a:pt x="1043706" y="81280"/>
                      <a:pt x="963696" y="0"/>
                      <a:pt x="86336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63366" y="360680"/>
                    </a:lnTo>
                    <a:cubicBezTo>
                      <a:pt x="962426" y="360680"/>
                      <a:pt x="1043706" y="279400"/>
                      <a:pt x="1043706" y="180340"/>
                    </a:cubicBezTo>
                    <a:close/>
                  </a:path>
                </a:pathLst>
              </a:custGeom>
              <a:solidFill>
                <a:srgbClr val="1D617A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 rot="-2700000">
              <a:off x="230571" y="971241"/>
              <a:ext cx="3388885" cy="1549447"/>
              <a:chOff x="0" y="0"/>
              <a:chExt cx="888861" cy="406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7780" y="22860"/>
                <a:ext cx="863461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63461" h="360680">
                    <a:moveTo>
                      <a:pt x="863461" y="180340"/>
                    </a:moveTo>
                    <a:cubicBezTo>
                      <a:pt x="863461" y="81280"/>
                      <a:pt x="783451" y="0"/>
                      <a:pt x="683121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83121" y="360680"/>
                    </a:lnTo>
                    <a:cubicBezTo>
                      <a:pt x="782181" y="360680"/>
                      <a:pt x="863461" y="279400"/>
                      <a:pt x="863461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</p:grpSp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3789A33E-1837-45AD-AE35-99A7A99CD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200149"/>
            <a:ext cx="13127910" cy="809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5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505200" y="445864"/>
            <a:ext cx="11734800" cy="647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6500" b="1">
                <a:solidFill>
                  <a:srgbClr val="1D617A"/>
                </a:solidFill>
                <a:latin typeface="Consolas" panose="020B0609020204030204" pitchFamily="49" charset="0"/>
              </a:rPr>
              <a:t>Ưu – nhược điểm</a:t>
            </a:r>
            <a:endParaRPr lang="en-US" sz="6500" b="1" dirty="0">
              <a:solidFill>
                <a:srgbClr val="1D617A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-2025506" y="6515855"/>
            <a:ext cx="6656720" cy="7973193"/>
            <a:chOff x="0" y="0"/>
            <a:chExt cx="8875626" cy="10630924"/>
          </a:xfrm>
        </p:grpSpPr>
        <p:grpSp>
          <p:nvGrpSpPr>
            <p:cNvPr id="11" name="Group 11"/>
            <p:cNvGrpSpPr/>
            <p:nvPr/>
          </p:nvGrpSpPr>
          <p:grpSpPr>
            <a:xfrm rot="-2700000">
              <a:off x="1808625" y="2049848"/>
              <a:ext cx="7038676" cy="2995629"/>
              <a:chOff x="0" y="0"/>
              <a:chExt cx="954897" cy="406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7780" y="22860"/>
                <a:ext cx="92949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29497" h="360680">
                    <a:moveTo>
                      <a:pt x="929497" y="180340"/>
                    </a:moveTo>
                    <a:cubicBezTo>
                      <a:pt x="929497" y="81280"/>
                      <a:pt x="849487" y="0"/>
                      <a:pt x="74915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49157" y="360680"/>
                    </a:lnTo>
                    <a:cubicBezTo>
                      <a:pt x="848217" y="360680"/>
                      <a:pt x="929497" y="279400"/>
                      <a:pt x="929497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 rot="-2700000">
              <a:off x="-195948" y="5044005"/>
              <a:ext cx="8570103" cy="2995629"/>
              <a:chOff x="0" y="0"/>
              <a:chExt cx="1162657" cy="4064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1D617A"/>
              </a:solidFill>
            </p:spPr>
          </p:sp>
        </p:grpSp>
      </p:grpSp>
      <p:grpSp>
        <p:nvGrpSpPr>
          <p:cNvPr id="15" name="Group 15"/>
          <p:cNvGrpSpPr/>
          <p:nvPr/>
        </p:nvGrpSpPr>
        <p:grpSpPr>
          <a:xfrm>
            <a:off x="16037210" y="-839101"/>
            <a:ext cx="2983391" cy="3434160"/>
            <a:chOff x="0" y="0"/>
            <a:chExt cx="3977855" cy="4578881"/>
          </a:xfrm>
        </p:grpSpPr>
        <p:grpSp>
          <p:nvGrpSpPr>
            <p:cNvPr id="16" name="Group 16"/>
            <p:cNvGrpSpPr/>
            <p:nvPr/>
          </p:nvGrpSpPr>
          <p:grpSpPr>
            <a:xfrm rot="-2700000">
              <a:off x="-49117" y="1815230"/>
              <a:ext cx="4076090" cy="1549447"/>
              <a:chOff x="0" y="0"/>
              <a:chExt cx="1069106" cy="4064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7780" y="22860"/>
                <a:ext cx="104370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43706" h="360680">
                    <a:moveTo>
                      <a:pt x="1043706" y="180340"/>
                    </a:moveTo>
                    <a:cubicBezTo>
                      <a:pt x="1043706" y="81280"/>
                      <a:pt x="963696" y="0"/>
                      <a:pt x="86336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63366" y="360680"/>
                    </a:lnTo>
                    <a:cubicBezTo>
                      <a:pt x="962426" y="360680"/>
                      <a:pt x="1043706" y="279400"/>
                      <a:pt x="1043706" y="180340"/>
                    </a:cubicBezTo>
                    <a:close/>
                  </a:path>
                </a:pathLst>
              </a:custGeom>
              <a:solidFill>
                <a:srgbClr val="1D617A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 rot="-2700000">
              <a:off x="230571" y="971241"/>
              <a:ext cx="3388885" cy="1549447"/>
              <a:chOff x="0" y="0"/>
              <a:chExt cx="888861" cy="406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7780" y="22860"/>
                <a:ext cx="863461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63461" h="360680">
                    <a:moveTo>
                      <a:pt x="863461" y="180340"/>
                    </a:moveTo>
                    <a:cubicBezTo>
                      <a:pt x="863461" y="81280"/>
                      <a:pt x="783451" y="0"/>
                      <a:pt x="683121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83121" y="360680"/>
                    </a:lnTo>
                    <a:cubicBezTo>
                      <a:pt x="782181" y="360680"/>
                      <a:pt x="863461" y="279400"/>
                      <a:pt x="863461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876D834-072C-4787-973A-6A3719196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201383"/>
            <a:ext cx="12933633" cy="788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61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6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9644" y="7532216"/>
            <a:ext cx="3644936" cy="4348067"/>
            <a:chOff x="0" y="0"/>
            <a:chExt cx="4859914" cy="5797423"/>
          </a:xfrm>
        </p:grpSpPr>
        <p:grpSp>
          <p:nvGrpSpPr>
            <p:cNvPr id="3" name="Group 3"/>
            <p:cNvGrpSpPr/>
            <p:nvPr/>
          </p:nvGrpSpPr>
          <p:grpSpPr>
            <a:xfrm rot="-2700000">
              <a:off x="256116" y="1438334"/>
              <a:ext cx="4730954" cy="1599973"/>
              <a:chOff x="0" y="0"/>
              <a:chExt cx="1201682" cy="4064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7780" y="22860"/>
                <a:ext cx="117628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76283" h="360680">
                    <a:moveTo>
                      <a:pt x="1176283" y="180340"/>
                    </a:moveTo>
                    <a:cubicBezTo>
                      <a:pt x="1176283" y="81280"/>
                      <a:pt x="1096273" y="0"/>
                      <a:pt x="99594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95942" y="360680"/>
                    </a:lnTo>
                    <a:cubicBezTo>
                      <a:pt x="1095002" y="360680"/>
                      <a:pt x="1176282" y="279400"/>
                      <a:pt x="1176282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 rot="-2700000">
              <a:off x="-104656" y="2813436"/>
              <a:ext cx="4577314" cy="1599973"/>
              <a:chOff x="0" y="0"/>
              <a:chExt cx="1162657" cy="4064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DBEFE1"/>
              </a:solidFill>
            </p:spPr>
          </p:sp>
        </p:grpSp>
      </p:grpSp>
      <p:grpSp>
        <p:nvGrpSpPr>
          <p:cNvPr id="7" name="Group 7"/>
          <p:cNvGrpSpPr/>
          <p:nvPr/>
        </p:nvGrpSpPr>
        <p:grpSpPr>
          <a:xfrm>
            <a:off x="15226237" y="-2799395"/>
            <a:ext cx="5254116" cy="6267670"/>
            <a:chOff x="0" y="0"/>
            <a:chExt cx="7005488" cy="8356893"/>
          </a:xfrm>
        </p:grpSpPr>
        <p:grpSp>
          <p:nvGrpSpPr>
            <p:cNvPr id="8" name="Group 8"/>
            <p:cNvGrpSpPr/>
            <p:nvPr/>
          </p:nvGrpSpPr>
          <p:grpSpPr>
            <a:xfrm rot="-2700000">
              <a:off x="-150860" y="4055522"/>
              <a:ext cx="6598125" cy="2306336"/>
              <a:chOff x="0" y="0"/>
              <a:chExt cx="1162657" cy="406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DBEFE1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 rot="-2700000">
              <a:off x="306120" y="2099459"/>
              <a:ext cx="6893483" cy="2306336"/>
              <a:chOff x="0" y="0"/>
              <a:chExt cx="1214702" cy="4064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7780" y="22860"/>
                <a:ext cx="118930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89303" h="360680">
                    <a:moveTo>
                      <a:pt x="1189303" y="180340"/>
                    </a:moveTo>
                    <a:cubicBezTo>
                      <a:pt x="1189303" y="81280"/>
                      <a:pt x="1109292" y="0"/>
                      <a:pt x="100896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008962" y="360680"/>
                    </a:lnTo>
                    <a:cubicBezTo>
                      <a:pt x="1108022" y="360680"/>
                      <a:pt x="1189302" y="279400"/>
                      <a:pt x="1189302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</p:grpSp>
      <p:sp>
        <p:nvSpPr>
          <p:cNvPr id="16" name="TextBox 16"/>
          <p:cNvSpPr txBox="1"/>
          <p:nvPr/>
        </p:nvSpPr>
        <p:spPr>
          <a:xfrm>
            <a:off x="0" y="3029303"/>
            <a:ext cx="182880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8000" b="1" spc="359" dirty="0">
                <a:solidFill>
                  <a:srgbClr val="DBEFE1"/>
                </a:solidFill>
                <a:latin typeface="Consolas" panose="020B0609020204030204" pitchFamily="49" charset="0"/>
              </a:rPr>
              <a:t>CHƯƠNG III</a:t>
            </a:r>
          </a:p>
          <a:p>
            <a:pPr algn="ctr"/>
            <a:r>
              <a:rPr lang="en-US" sz="8000" b="1" spc="359" dirty="0">
                <a:solidFill>
                  <a:srgbClr val="DBEFE1"/>
                </a:solidFill>
                <a:latin typeface="Consolas" panose="020B0609020204030204" pitchFamily="49" charset="0"/>
              </a:rPr>
              <a:t>MÔ HÌNH HÓA YÊU CẦU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343400" y="4819886"/>
            <a:ext cx="10001650" cy="647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57250" indent="-857250" algn="ctr">
              <a:lnSpc>
                <a:spcPts val="4500"/>
              </a:lnSpc>
              <a:buFont typeface="Symbol" panose="05050102010706020507" pitchFamily="18" charset="2"/>
              <a:buChar char="-"/>
            </a:pPr>
            <a:r>
              <a:rPr lang="en-US" sz="6500" b="1" dirty="0" err="1">
                <a:solidFill>
                  <a:srgbClr val="1D617A"/>
                </a:solidFill>
                <a:latin typeface="Consolas" panose="020B0609020204030204" pitchFamily="49" charset="0"/>
              </a:rPr>
              <a:t>Lược</a:t>
            </a:r>
            <a:r>
              <a:rPr lang="en-US" sz="6500" b="1" dirty="0">
                <a:solidFill>
                  <a:srgbClr val="1D617A"/>
                </a:solidFill>
                <a:latin typeface="Consolas" panose="020B0609020204030204" pitchFamily="49" charset="0"/>
              </a:rPr>
              <a:t> </a:t>
            </a:r>
            <a:r>
              <a:rPr lang="en-US" sz="6500" b="1" dirty="0" err="1">
                <a:solidFill>
                  <a:srgbClr val="1D617A"/>
                </a:solidFill>
                <a:latin typeface="Consolas" panose="020B0609020204030204" pitchFamily="49" charset="0"/>
              </a:rPr>
              <a:t>đồ</a:t>
            </a:r>
            <a:r>
              <a:rPr lang="en-US" sz="6500" b="1" dirty="0">
                <a:solidFill>
                  <a:srgbClr val="1D617A"/>
                </a:solidFill>
                <a:latin typeface="Consolas" panose="020B0609020204030204" pitchFamily="49" charset="0"/>
              </a:rPr>
              <a:t> USE CASE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-2025506" y="6515855"/>
            <a:ext cx="6656720" cy="7973193"/>
            <a:chOff x="0" y="0"/>
            <a:chExt cx="8875626" cy="10630924"/>
          </a:xfrm>
        </p:grpSpPr>
        <p:grpSp>
          <p:nvGrpSpPr>
            <p:cNvPr id="11" name="Group 11"/>
            <p:cNvGrpSpPr/>
            <p:nvPr/>
          </p:nvGrpSpPr>
          <p:grpSpPr>
            <a:xfrm rot="-2700000">
              <a:off x="1808625" y="2049848"/>
              <a:ext cx="7038676" cy="2995629"/>
              <a:chOff x="0" y="0"/>
              <a:chExt cx="954897" cy="406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7780" y="22860"/>
                <a:ext cx="92949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29497" h="360680">
                    <a:moveTo>
                      <a:pt x="929497" y="180340"/>
                    </a:moveTo>
                    <a:cubicBezTo>
                      <a:pt x="929497" y="81280"/>
                      <a:pt x="849487" y="0"/>
                      <a:pt x="74915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49157" y="360680"/>
                    </a:lnTo>
                    <a:cubicBezTo>
                      <a:pt x="848217" y="360680"/>
                      <a:pt x="929497" y="279400"/>
                      <a:pt x="929497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 rot="-2700000">
              <a:off x="-195948" y="5044005"/>
              <a:ext cx="8570103" cy="2995629"/>
              <a:chOff x="0" y="0"/>
              <a:chExt cx="1162657" cy="4064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1D617A"/>
              </a:solidFill>
            </p:spPr>
          </p:sp>
        </p:grpSp>
      </p:grpSp>
      <p:grpSp>
        <p:nvGrpSpPr>
          <p:cNvPr id="15" name="Group 15"/>
          <p:cNvGrpSpPr/>
          <p:nvPr/>
        </p:nvGrpSpPr>
        <p:grpSpPr>
          <a:xfrm>
            <a:off x="16037210" y="-839101"/>
            <a:ext cx="2983391" cy="3434160"/>
            <a:chOff x="0" y="0"/>
            <a:chExt cx="3977855" cy="4578881"/>
          </a:xfrm>
        </p:grpSpPr>
        <p:grpSp>
          <p:nvGrpSpPr>
            <p:cNvPr id="16" name="Group 16"/>
            <p:cNvGrpSpPr/>
            <p:nvPr/>
          </p:nvGrpSpPr>
          <p:grpSpPr>
            <a:xfrm rot="-2700000">
              <a:off x="-49117" y="1815230"/>
              <a:ext cx="4076090" cy="1549447"/>
              <a:chOff x="0" y="0"/>
              <a:chExt cx="1069106" cy="4064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7780" y="22860"/>
                <a:ext cx="104370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43706" h="360680">
                    <a:moveTo>
                      <a:pt x="1043706" y="180340"/>
                    </a:moveTo>
                    <a:cubicBezTo>
                      <a:pt x="1043706" y="81280"/>
                      <a:pt x="963696" y="0"/>
                      <a:pt x="86336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63366" y="360680"/>
                    </a:lnTo>
                    <a:cubicBezTo>
                      <a:pt x="962426" y="360680"/>
                      <a:pt x="1043706" y="279400"/>
                      <a:pt x="1043706" y="180340"/>
                    </a:cubicBezTo>
                    <a:close/>
                  </a:path>
                </a:pathLst>
              </a:custGeom>
              <a:solidFill>
                <a:srgbClr val="1D617A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 rot="-2700000">
              <a:off x="230571" y="971241"/>
              <a:ext cx="3388885" cy="1549447"/>
              <a:chOff x="0" y="0"/>
              <a:chExt cx="888861" cy="406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7780" y="22860"/>
                <a:ext cx="863461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63461" h="360680">
                    <a:moveTo>
                      <a:pt x="863461" y="180340"/>
                    </a:moveTo>
                    <a:cubicBezTo>
                      <a:pt x="863461" y="81280"/>
                      <a:pt x="783451" y="0"/>
                      <a:pt x="683121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83121" y="360680"/>
                    </a:lnTo>
                    <a:cubicBezTo>
                      <a:pt x="782181" y="360680"/>
                      <a:pt x="863461" y="279400"/>
                      <a:pt x="863461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-531414" y="2525290"/>
            <a:ext cx="4762240" cy="4109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6500" b="1">
                <a:solidFill>
                  <a:srgbClr val="1D617A"/>
                </a:solidFill>
                <a:latin typeface="Consolas" panose="020B0609020204030204" pitchFamily="49" charset="0"/>
              </a:rPr>
              <a:t>Lược</a:t>
            </a:r>
          </a:p>
          <a:p>
            <a:pPr algn="ctr">
              <a:lnSpc>
                <a:spcPts val="4500"/>
              </a:lnSpc>
            </a:pPr>
            <a:endParaRPr lang="en-US" sz="6500" b="1">
              <a:solidFill>
                <a:srgbClr val="1D617A"/>
              </a:solidFill>
              <a:latin typeface="Consolas" panose="020B0609020204030204" pitchFamily="49" charset="0"/>
            </a:endParaRPr>
          </a:p>
          <a:p>
            <a:pPr algn="ctr">
              <a:lnSpc>
                <a:spcPts val="4500"/>
              </a:lnSpc>
            </a:pPr>
            <a:r>
              <a:rPr lang="en-US" sz="6500" b="1">
                <a:solidFill>
                  <a:srgbClr val="1D617A"/>
                </a:solidFill>
                <a:latin typeface="Consolas" panose="020B0609020204030204" pitchFamily="49" charset="0"/>
              </a:rPr>
              <a:t> đồ </a:t>
            </a:r>
          </a:p>
          <a:p>
            <a:pPr algn="ctr">
              <a:lnSpc>
                <a:spcPts val="4500"/>
              </a:lnSpc>
            </a:pPr>
            <a:endParaRPr lang="en-US" sz="6500" b="1">
              <a:solidFill>
                <a:srgbClr val="1D617A"/>
              </a:solidFill>
              <a:latin typeface="Consolas" panose="020B0609020204030204" pitchFamily="49" charset="0"/>
            </a:endParaRPr>
          </a:p>
          <a:p>
            <a:pPr algn="ctr">
              <a:lnSpc>
                <a:spcPts val="4500"/>
              </a:lnSpc>
            </a:pPr>
            <a:r>
              <a:rPr lang="en-US" sz="6500" b="1">
                <a:solidFill>
                  <a:srgbClr val="1D617A"/>
                </a:solidFill>
                <a:latin typeface="Consolas" panose="020B0609020204030204" pitchFamily="49" charset="0"/>
              </a:rPr>
              <a:t>Use </a:t>
            </a:r>
          </a:p>
          <a:p>
            <a:pPr algn="ctr">
              <a:lnSpc>
                <a:spcPts val="4500"/>
              </a:lnSpc>
            </a:pPr>
            <a:endParaRPr lang="en-US" sz="6500" b="1">
              <a:solidFill>
                <a:srgbClr val="1D617A"/>
              </a:solidFill>
              <a:latin typeface="Consolas" panose="020B0609020204030204" pitchFamily="49" charset="0"/>
            </a:endParaRPr>
          </a:p>
          <a:p>
            <a:pPr algn="ctr">
              <a:lnSpc>
                <a:spcPts val="4500"/>
              </a:lnSpc>
            </a:pPr>
            <a:r>
              <a:rPr lang="en-US" sz="6500" b="1">
                <a:solidFill>
                  <a:srgbClr val="1D617A"/>
                </a:solidFill>
                <a:latin typeface="Consolas" panose="020B0609020204030204" pitchFamily="49" charset="0"/>
              </a:rPr>
              <a:t>Case</a:t>
            </a:r>
            <a:endParaRPr lang="en-US" sz="6500" b="1" dirty="0">
              <a:solidFill>
                <a:srgbClr val="1D617A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-2025506" y="6515855"/>
            <a:ext cx="6656720" cy="7973193"/>
            <a:chOff x="0" y="0"/>
            <a:chExt cx="8875626" cy="10630924"/>
          </a:xfrm>
        </p:grpSpPr>
        <p:grpSp>
          <p:nvGrpSpPr>
            <p:cNvPr id="11" name="Group 11"/>
            <p:cNvGrpSpPr/>
            <p:nvPr/>
          </p:nvGrpSpPr>
          <p:grpSpPr>
            <a:xfrm rot="-2700000">
              <a:off x="1808625" y="2049848"/>
              <a:ext cx="7038676" cy="2995629"/>
              <a:chOff x="0" y="0"/>
              <a:chExt cx="954897" cy="406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7780" y="22860"/>
                <a:ext cx="92949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29497" h="360680">
                    <a:moveTo>
                      <a:pt x="929497" y="180340"/>
                    </a:moveTo>
                    <a:cubicBezTo>
                      <a:pt x="929497" y="81280"/>
                      <a:pt x="849487" y="0"/>
                      <a:pt x="74915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49157" y="360680"/>
                    </a:lnTo>
                    <a:cubicBezTo>
                      <a:pt x="848217" y="360680"/>
                      <a:pt x="929497" y="279400"/>
                      <a:pt x="929497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 rot="-2700000">
              <a:off x="-195948" y="5044005"/>
              <a:ext cx="8570103" cy="2995629"/>
              <a:chOff x="0" y="0"/>
              <a:chExt cx="1162657" cy="4064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1D617A"/>
              </a:solidFill>
            </p:spPr>
          </p:sp>
        </p:grpSp>
      </p:grpSp>
      <p:grpSp>
        <p:nvGrpSpPr>
          <p:cNvPr id="15" name="Group 15"/>
          <p:cNvGrpSpPr/>
          <p:nvPr/>
        </p:nvGrpSpPr>
        <p:grpSpPr>
          <a:xfrm>
            <a:off x="16037210" y="-839101"/>
            <a:ext cx="2983391" cy="3434160"/>
            <a:chOff x="0" y="0"/>
            <a:chExt cx="3977855" cy="4578881"/>
          </a:xfrm>
        </p:grpSpPr>
        <p:grpSp>
          <p:nvGrpSpPr>
            <p:cNvPr id="16" name="Group 16"/>
            <p:cNvGrpSpPr/>
            <p:nvPr/>
          </p:nvGrpSpPr>
          <p:grpSpPr>
            <a:xfrm rot="-2700000">
              <a:off x="-49117" y="1815230"/>
              <a:ext cx="4076090" cy="1549447"/>
              <a:chOff x="0" y="0"/>
              <a:chExt cx="1069106" cy="4064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7780" y="22860"/>
                <a:ext cx="104370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43706" h="360680">
                    <a:moveTo>
                      <a:pt x="1043706" y="180340"/>
                    </a:moveTo>
                    <a:cubicBezTo>
                      <a:pt x="1043706" y="81280"/>
                      <a:pt x="963696" y="0"/>
                      <a:pt x="86336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63366" y="360680"/>
                    </a:lnTo>
                    <a:cubicBezTo>
                      <a:pt x="962426" y="360680"/>
                      <a:pt x="1043706" y="279400"/>
                      <a:pt x="1043706" y="180340"/>
                    </a:cubicBezTo>
                    <a:close/>
                  </a:path>
                </a:pathLst>
              </a:custGeom>
              <a:solidFill>
                <a:srgbClr val="1D617A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 rot="-2700000">
              <a:off x="230571" y="971241"/>
              <a:ext cx="3388885" cy="1549447"/>
              <a:chOff x="0" y="0"/>
              <a:chExt cx="888861" cy="406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7780" y="22860"/>
                <a:ext cx="863461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63461" h="360680">
                    <a:moveTo>
                      <a:pt x="863461" y="180340"/>
                    </a:moveTo>
                    <a:cubicBezTo>
                      <a:pt x="863461" y="81280"/>
                      <a:pt x="783451" y="0"/>
                      <a:pt x="683121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83121" y="360680"/>
                    </a:lnTo>
                    <a:cubicBezTo>
                      <a:pt x="782181" y="360680"/>
                      <a:pt x="863461" y="279400"/>
                      <a:pt x="863461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</p:grpSp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84358493-5EC0-4E81-8B6C-021D4C666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934" y="89851"/>
            <a:ext cx="14581465" cy="10197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2177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5644827" y="-1436083"/>
            <a:ext cx="4215192" cy="4215192"/>
            <a:chOff x="0" y="0"/>
            <a:chExt cx="5620256" cy="5620256"/>
          </a:xfrm>
        </p:grpSpPr>
        <p:grpSp>
          <p:nvGrpSpPr>
            <p:cNvPr id="4" name="Group 4"/>
            <p:cNvGrpSpPr/>
            <p:nvPr/>
          </p:nvGrpSpPr>
          <p:grpSpPr>
            <a:xfrm rot="-2700000">
              <a:off x="-262175" y="1908310"/>
              <a:ext cx="6144605" cy="1803636"/>
              <a:chOff x="0" y="0"/>
              <a:chExt cx="1384518" cy="4064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7780" y="22860"/>
                <a:ext cx="1359119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59119" h="360680">
                    <a:moveTo>
                      <a:pt x="1359119" y="180340"/>
                    </a:moveTo>
                    <a:cubicBezTo>
                      <a:pt x="1359119" y="81280"/>
                      <a:pt x="1279109" y="0"/>
                      <a:pt x="1178779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178778" y="360680"/>
                    </a:lnTo>
                    <a:cubicBezTo>
                      <a:pt x="1277838" y="360680"/>
                      <a:pt x="1359118" y="279400"/>
                      <a:pt x="1359118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2700000">
              <a:off x="368260" y="1423043"/>
              <a:ext cx="3740576" cy="1803636"/>
              <a:chOff x="0" y="0"/>
              <a:chExt cx="842836" cy="406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7780" y="22860"/>
                <a:ext cx="81743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17436" h="360680">
                    <a:moveTo>
                      <a:pt x="817436" y="180340"/>
                    </a:moveTo>
                    <a:cubicBezTo>
                      <a:pt x="817436" y="81280"/>
                      <a:pt x="737426" y="0"/>
                      <a:pt x="63709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37096" y="360680"/>
                    </a:lnTo>
                    <a:cubicBezTo>
                      <a:pt x="736156" y="360680"/>
                      <a:pt x="817436" y="279400"/>
                      <a:pt x="817436" y="180340"/>
                    </a:cubicBezTo>
                    <a:close/>
                  </a:path>
                </a:pathLst>
              </a:custGeom>
              <a:solidFill>
                <a:srgbClr val="DBEFE1"/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-1557323" y="8179404"/>
            <a:ext cx="4215192" cy="4215192"/>
            <a:chOff x="0" y="0"/>
            <a:chExt cx="5620256" cy="5620256"/>
          </a:xfrm>
        </p:grpSpPr>
        <p:grpSp>
          <p:nvGrpSpPr>
            <p:cNvPr id="9" name="Group 9"/>
            <p:cNvGrpSpPr/>
            <p:nvPr/>
          </p:nvGrpSpPr>
          <p:grpSpPr>
            <a:xfrm rot="-2700000">
              <a:off x="-262175" y="1908310"/>
              <a:ext cx="6144605" cy="1803636"/>
              <a:chOff x="0" y="0"/>
              <a:chExt cx="1384518" cy="4064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7780" y="22860"/>
                <a:ext cx="1359119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59119" h="360680">
                    <a:moveTo>
                      <a:pt x="1359119" y="180340"/>
                    </a:moveTo>
                    <a:cubicBezTo>
                      <a:pt x="1359119" y="81280"/>
                      <a:pt x="1279109" y="0"/>
                      <a:pt x="1178779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178778" y="360680"/>
                    </a:lnTo>
                    <a:cubicBezTo>
                      <a:pt x="1277838" y="360680"/>
                      <a:pt x="1359118" y="279400"/>
                      <a:pt x="1359118" y="180340"/>
                    </a:cubicBezTo>
                    <a:close/>
                  </a:path>
                </a:pathLst>
              </a:custGeom>
              <a:solidFill>
                <a:srgbClr val="DBEFE1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 rot="-2700000">
              <a:off x="368260" y="1423043"/>
              <a:ext cx="3740576" cy="1803636"/>
              <a:chOff x="0" y="0"/>
              <a:chExt cx="842836" cy="406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7780" y="22860"/>
                <a:ext cx="81743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17436" h="360680">
                    <a:moveTo>
                      <a:pt x="817436" y="180340"/>
                    </a:moveTo>
                    <a:cubicBezTo>
                      <a:pt x="817436" y="81280"/>
                      <a:pt x="737426" y="0"/>
                      <a:pt x="63709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37096" y="360680"/>
                    </a:lnTo>
                    <a:cubicBezTo>
                      <a:pt x="736156" y="360680"/>
                      <a:pt x="817436" y="279400"/>
                      <a:pt x="817436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</p:grpSp>
      <p:sp>
        <p:nvSpPr>
          <p:cNvPr id="14" name="TextBox 14"/>
          <p:cNvSpPr txBox="1"/>
          <p:nvPr/>
        </p:nvSpPr>
        <p:spPr>
          <a:xfrm>
            <a:off x="0" y="2936486"/>
            <a:ext cx="18288000" cy="22070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8000" b="1" spc="-215" dirty="0">
                <a:solidFill>
                  <a:srgbClr val="DBEFE1"/>
                </a:solidFill>
                <a:latin typeface="Consolas" panose="020B0609020204030204" pitchFamily="49" charset="0"/>
              </a:rPr>
              <a:t>CHƯƠNG IV</a:t>
            </a:r>
          </a:p>
          <a:p>
            <a:pPr algn="ctr">
              <a:lnSpc>
                <a:spcPts val="8640"/>
              </a:lnSpc>
            </a:pPr>
            <a:r>
              <a:rPr lang="en-US" sz="8000" b="1" spc="-215" dirty="0">
                <a:solidFill>
                  <a:srgbClr val="DBEFE1"/>
                </a:solidFill>
                <a:latin typeface="Consolas" panose="020B0609020204030204" pitchFamily="49" charset="0"/>
              </a:rPr>
              <a:t>PHÂN TÍCH HỆ THỐNG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7202" y="3482370"/>
            <a:ext cx="2847002" cy="1208244"/>
            <a:chOff x="0" y="0"/>
            <a:chExt cx="957606" cy="406400"/>
          </a:xfrm>
        </p:grpSpPr>
        <p:sp>
          <p:nvSpPr>
            <p:cNvPr id="3" name="Freeform 3"/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61C2A2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3495942"/>
            <a:ext cx="1181100" cy="1181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-637202" y="7130000"/>
            <a:ext cx="2847002" cy="1208244"/>
            <a:chOff x="0" y="0"/>
            <a:chExt cx="957606" cy="406400"/>
          </a:xfrm>
        </p:grpSpPr>
        <p:sp>
          <p:nvSpPr>
            <p:cNvPr id="6" name="Freeform 6"/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61C2A2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-1399202" y="6362343"/>
            <a:ext cx="2847002" cy="1208244"/>
            <a:chOff x="0" y="0"/>
            <a:chExt cx="957606" cy="406400"/>
          </a:xfrm>
        </p:grpSpPr>
        <p:sp>
          <p:nvSpPr>
            <p:cNvPr id="8" name="Freeform 8"/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1D617A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-1399202" y="2819531"/>
            <a:ext cx="2847002" cy="1208244"/>
            <a:chOff x="0" y="0"/>
            <a:chExt cx="957606" cy="406400"/>
          </a:xfrm>
        </p:grpSpPr>
        <p:sp>
          <p:nvSpPr>
            <p:cNvPr id="10" name="Freeform 10"/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1D617A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7143572"/>
            <a:ext cx="1181100" cy="1181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590800" y="3566747"/>
            <a:ext cx="6400800" cy="1023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4500" b="1" dirty="0" err="1">
                <a:solidFill>
                  <a:srgbClr val="1D617A"/>
                </a:solidFill>
                <a:latin typeface="Consolas" panose="020B0609020204030204" pitchFamily="49" charset="0"/>
              </a:rPr>
              <a:t>Sơ</a:t>
            </a:r>
            <a:r>
              <a:rPr lang="en-US" sz="4500" b="1" dirty="0">
                <a:solidFill>
                  <a:srgbClr val="1D617A"/>
                </a:solidFill>
                <a:latin typeface="Consolas" panose="020B0609020204030204" pitchFamily="49" charset="0"/>
              </a:rPr>
              <a:t> </a:t>
            </a:r>
            <a:r>
              <a:rPr lang="en-US" sz="4500" b="1" dirty="0" err="1">
                <a:solidFill>
                  <a:srgbClr val="1D617A"/>
                </a:solidFill>
                <a:latin typeface="Consolas" panose="020B0609020204030204" pitchFamily="49" charset="0"/>
              </a:rPr>
              <a:t>đồ</a:t>
            </a:r>
            <a:endParaRPr lang="en-US" sz="4500" b="1" dirty="0">
              <a:solidFill>
                <a:srgbClr val="1D617A"/>
              </a:solidFill>
              <a:latin typeface="Consolas" panose="020B0609020204030204" pitchFamily="49" charset="0"/>
            </a:endParaRPr>
          </a:p>
          <a:p>
            <a:pPr>
              <a:lnSpc>
                <a:spcPts val="3900"/>
              </a:lnSpc>
            </a:pPr>
            <a:r>
              <a:rPr lang="en-US" sz="4500" b="1" dirty="0" err="1">
                <a:solidFill>
                  <a:srgbClr val="1D617A"/>
                </a:solidFill>
                <a:latin typeface="Consolas" panose="020B0609020204030204" pitchFamily="49" charset="0"/>
              </a:rPr>
              <a:t>phân</a:t>
            </a:r>
            <a:r>
              <a:rPr lang="en-US" sz="4500" b="1" dirty="0">
                <a:solidFill>
                  <a:srgbClr val="1D617A"/>
                </a:solidFill>
                <a:latin typeface="Consolas" panose="020B0609020204030204" pitchFamily="49" charset="0"/>
              </a:rPr>
              <a:t> </a:t>
            </a:r>
            <a:r>
              <a:rPr lang="en-US" sz="4500" b="1" dirty="0" err="1">
                <a:solidFill>
                  <a:srgbClr val="1D617A"/>
                </a:solidFill>
                <a:latin typeface="Consolas" panose="020B0609020204030204" pitchFamily="49" charset="0"/>
              </a:rPr>
              <a:t>rã</a:t>
            </a:r>
            <a:r>
              <a:rPr lang="en-US" sz="4500" b="1" dirty="0">
                <a:solidFill>
                  <a:srgbClr val="1D617A"/>
                </a:solidFill>
                <a:latin typeface="Consolas" panose="020B0609020204030204" pitchFamily="49" charset="0"/>
              </a:rPr>
              <a:t> </a:t>
            </a:r>
            <a:r>
              <a:rPr lang="en-US" sz="4500" b="1" dirty="0" err="1">
                <a:solidFill>
                  <a:srgbClr val="1D617A"/>
                </a:solidFill>
                <a:latin typeface="Consolas" panose="020B0609020204030204" pitchFamily="49" charset="0"/>
              </a:rPr>
              <a:t>chức</a:t>
            </a:r>
            <a:r>
              <a:rPr lang="en-US" sz="4500" b="1" dirty="0">
                <a:solidFill>
                  <a:srgbClr val="1D617A"/>
                </a:solidFill>
                <a:latin typeface="Consolas" panose="020B0609020204030204" pitchFamily="49" charset="0"/>
              </a:rPr>
              <a:t> </a:t>
            </a:r>
            <a:r>
              <a:rPr lang="en-US" sz="4500" b="1" dirty="0" err="1">
                <a:solidFill>
                  <a:srgbClr val="1D617A"/>
                </a:solidFill>
                <a:latin typeface="Consolas" panose="020B0609020204030204" pitchFamily="49" charset="0"/>
              </a:rPr>
              <a:t>năng</a:t>
            </a:r>
            <a:endParaRPr lang="en-US" sz="4500" b="1" dirty="0">
              <a:solidFill>
                <a:srgbClr val="1D617A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372600" y="3846393"/>
            <a:ext cx="6400800" cy="523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900"/>
              </a:lnSpc>
            </a:pPr>
            <a:r>
              <a:rPr lang="en-US" sz="4500" b="1" dirty="0" err="1">
                <a:solidFill>
                  <a:srgbClr val="1D617A"/>
                </a:solidFill>
                <a:latin typeface="Consolas" panose="020B0609020204030204" pitchFamily="49" charset="0"/>
              </a:rPr>
              <a:t>Sơ</a:t>
            </a:r>
            <a:r>
              <a:rPr lang="en-US" sz="4500" b="1" dirty="0">
                <a:solidFill>
                  <a:srgbClr val="1D617A"/>
                </a:solidFill>
                <a:latin typeface="Consolas" panose="020B0609020204030204" pitchFamily="49" charset="0"/>
              </a:rPr>
              <a:t> </a:t>
            </a:r>
            <a:r>
              <a:rPr lang="en-US" sz="4500" b="1" dirty="0" err="1">
                <a:solidFill>
                  <a:srgbClr val="1D617A"/>
                </a:solidFill>
                <a:latin typeface="Consolas" panose="020B0609020204030204" pitchFamily="49" charset="0"/>
              </a:rPr>
              <a:t>đồ</a:t>
            </a:r>
            <a:r>
              <a:rPr lang="en-US" sz="4500" b="1" dirty="0">
                <a:solidFill>
                  <a:srgbClr val="1D617A"/>
                </a:solidFill>
                <a:latin typeface="Consolas" panose="020B0609020204030204" pitchFamily="49" charset="0"/>
              </a:rPr>
              <a:t> </a:t>
            </a:r>
            <a:r>
              <a:rPr lang="en-US" sz="4500" b="1" dirty="0" err="1">
                <a:solidFill>
                  <a:srgbClr val="1D617A"/>
                </a:solidFill>
                <a:latin typeface="Consolas" panose="020B0609020204030204" pitchFamily="49" charset="0"/>
              </a:rPr>
              <a:t>ngữ</a:t>
            </a:r>
            <a:r>
              <a:rPr lang="en-US" sz="4500" b="1" dirty="0">
                <a:solidFill>
                  <a:srgbClr val="1D617A"/>
                </a:solidFill>
                <a:latin typeface="Consolas" panose="020B0609020204030204" pitchFamily="49" charset="0"/>
              </a:rPr>
              <a:t> </a:t>
            </a:r>
            <a:r>
              <a:rPr lang="en-US" sz="4500" b="1" dirty="0" err="1">
                <a:solidFill>
                  <a:srgbClr val="1D617A"/>
                </a:solidFill>
                <a:latin typeface="Consolas" panose="020B0609020204030204" pitchFamily="49" charset="0"/>
              </a:rPr>
              <a:t>cảnh</a:t>
            </a:r>
            <a:endParaRPr lang="en-US" sz="4500" b="1" dirty="0">
              <a:solidFill>
                <a:srgbClr val="1D617A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525000" y="7472351"/>
            <a:ext cx="6400800" cy="523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900"/>
              </a:lnSpc>
            </a:pPr>
            <a:r>
              <a:rPr lang="en-US" sz="4500" b="1" dirty="0" err="1">
                <a:solidFill>
                  <a:srgbClr val="1D617A"/>
                </a:solidFill>
                <a:latin typeface="Consolas" panose="020B0609020204030204" pitchFamily="49" charset="0"/>
              </a:rPr>
              <a:t>Từ</a:t>
            </a:r>
            <a:r>
              <a:rPr lang="en-US" sz="4500" b="1" dirty="0">
                <a:solidFill>
                  <a:srgbClr val="1D617A"/>
                </a:solidFill>
                <a:latin typeface="Consolas" panose="020B0609020204030204" pitchFamily="49" charset="0"/>
              </a:rPr>
              <a:t> </a:t>
            </a:r>
            <a:r>
              <a:rPr lang="en-US" sz="4500" b="1" dirty="0" err="1">
                <a:solidFill>
                  <a:srgbClr val="1D617A"/>
                </a:solidFill>
                <a:latin typeface="Consolas" panose="020B0609020204030204" pitchFamily="49" charset="0"/>
              </a:rPr>
              <a:t>điển</a:t>
            </a:r>
            <a:r>
              <a:rPr lang="en-US" sz="4500" b="1" dirty="0">
                <a:solidFill>
                  <a:srgbClr val="1D617A"/>
                </a:solidFill>
                <a:latin typeface="Consolas" panose="020B0609020204030204" pitchFamily="49" charset="0"/>
              </a:rPr>
              <a:t> </a:t>
            </a:r>
            <a:r>
              <a:rPr lang="en-US" sz="4500" b="1" dirty="0" err="1">
                <a:solidFill>
                  <a:srgbClr val="1D617A"/>
                </a:solidFill>
                <a:latin typeface="Consolas" panose="020B0609020204030204" pitchFamily="49" charset="0"/>
              </a:rPr>
              <a:t>dữ</a:t>
            </a:r>
            <a:r>
              <a:rPr lang="en-US" sz="4500" b="1" dirty="0">
                <a:solidFill>
                  <a:srgbClr val="1D617A"/>
                </a:solidFill>
                <a:latin typeface="Consolas" panose="020B0609020204030204" pitchFamily="49" charset="0"/>
              </a:rPr>
              <a:t> </a:t>
            </a:r>
            <a:r>
              <a:rPr lang="en-US" sz="4500" b="1" dirty="0" err="1">
                <a:solidFill>
                  <a:srgbClr val="1D617A"/>
                </a:solidFill>
                <a:latin typeface="Consolas" panose="020B0609020204030204" pitchFamily="49" charset="0"/>
              </a:rPr>
              <a:t>liệu</a:t>
            </a:r>
            <a:endParaRPr lang="en-US" sz="4500" b="1" dirty="0">
              <a:solidFill>
                <a:srgbClr val="1D617A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542681" y="7502624"/>
            <a:ext cx="6400800" cy="523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4500" b="1" dirty="0" err="1">
                <a:solidFill>
                  <a:srgbClr val="1D617A"/>
                </a:solidFill>
                <a:latin typeface="Consolas" panose="020B0609020204030204" pitchFamily="49" charset="0"/>
              </a:rPr>
              <a:t>Sơ</a:t>
            </a:r>
            <a:r>
              <a:rPr lang="en-US" sz="4500" b="1" dirty="0">
                <a:solidFill>
                  <a:srgbClr val="1D617A"/>
                </a:solidFill>
                <a:latin typeface="Consolas" panose="020B0609020204030204" pitchFamily="49" charset="0"/>
              </a:rPr>
              <a:t> </a:t>
            </a:r>
            <a:r>
              <a:rPr lang="en-US" sz="4500" b="1" dirty="0" err="1">
                <a:solidFill>
                  <a:srgbClr val="1D617A"/>
                </a:solidFill>
                <a:latin typeface="Consolas" panose="020B0609020204030204" pitchFamily="49" charset="0"/>
              </a:rPr>
              <a:t>đồ</a:t>
            </a:r>
            <a:r>
              <a:rPr lang="en-US" sz="4500" b="1" dirty="0">
                <a:solidFill>
                  <a:srgbClr val="1D617A"/>
                </a:solidFill>
                <a:latin typeface="Consolas" panose="020B0609020204030204" pitchFamily="49" charset="0"/>
              </a:rPr>
              <a:t> </a:t>
            </a:r>
            <a:r>
              <a:rPr lang="en-US" sz="4500" b="1" dirty="0" err="1">
                <a:solidFill>
                  <a:srgbClr val="1D617A"/>
                </a:solidFill>
                <a:latin typeface="Consolas" panose="020B0609020204030204" pitchFamily="49" charset="0"/>
              </a:rPr>
              <a:t>luồng</a:t>
            </a:r>
            <a:r>
              <a:rPr lang="en-US" sz="4500" b="1" dirty="0">
                <a:solidFill>
                  <a:srgbClr val="1D617A"/>
                </a:solidFill>
                <a:latin typeface="Consolas" panose="020B0609020204030204" pitchFamily="49" charset="0"/>
              </a:rPr>
              <a:t> </a:t>
            </a:r>
            <a:r>
              <a:rPr lang="en-US" sz="4500" b="1" dirty="0" err="1">
                <a:solidFill>
                  <a:srgbClr val="1D617A"/>
                </a:solidFill>
                <a:latin typeface="Consolas" panose="020B0609020204030204" pitchFamily="49" charset="0"/>
              </a:rPr>
              <a:t>dữ</a:t>
            </a:r>
            <a:r>
              <a:rPr lang="en-US" sz="4500" b="1" dirty="0">
                <a:solidFill>
                  <a:srgbClr val="1D617A"/>
                </a:solidFill>
                <a:latin typeface="Consolas" panose="020B0609020204030204" pitchFamily="49" charset="0"/>
              </a:rPr>
              <a:t> </a:t>
            </a:r>
            <a:r>
              <a:rPr lang="en-US" sz="4500" b="1" dirty="0" err="1">
                <a:solidFill>
                  <a:srgbClr val="1D617A"/>
                </a:solidFill>
                <a:latin typeface="Consolas" panose="020B0609020204030204" pitchFamily="49" charset="0"/>
              </a:rPr>
              <a:t>liệu</a:t>
            </a:r>
            <a:endParaRPr lang="en-US" sz="4500" b="1" dirty="0">
              <a:solidFill>
                <a:srgbClr val="1D617A"/>
              </a:solidFill>
              <a:latin typeface="Consolas" panose="020B0609020204030204" pitchFamily="49" charset="0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16078200" y="3423653"/>
            <a:ext cx="2847002" cy="1208244"/>
            <a:chOff x="0" y="0"/>
            <a:chExt cx="957606" cy="406400"/>
          </a:xfrm>
        </p:grpSpPr>
        <p:sp>
          <p:nvSpPr>
            <p:cNvPr id="25" name="Freeform 25"/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61C2A2"/>
            </a:solidFill>
          </p:spPr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078200" y="3437225"/>
            <a:ext cx="1181100" cy="11811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16864499" y="2819531"/>
            <a:ext cx="2847002" cy="1208244"/>
            <a:chOff x="0" y="0"/>
            <a:chExt cx="957606" cy="406400"/>
          </a:xfrm>
        </p:grpSpPr>
        <p:sp>
          <p:nvSpPr>
            <p:cNvPr id="28" name="Freeform 28"/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1D617A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6078200" y="7130000"/>
            <a:ext cx="2847002" cy="1208244"/>
            <a:chOff x="0" y="0"/>
            <a:chExt cx="957606" cy="406400"/>
          </a:xfrm>
        </p:grpSpPr>
        <p:sp>
          <p:nvSpPr>
            <p:cNvPr id="30" name="Freeform 30"/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61C2A2"/>
            </a:solidFill>
          </p:spPr>
        </p:sp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078200" y="7143572"/>
            <a:ext cx="1181100" cy="11811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16864499" y="6362343"/>
            <a:ext cx="2847002" cy="1208244"/>
            <a:chOff x="0" y="0"/>
            <a:chExt cx="957606" cy="406400"/>
          </a:xfrm>
        </p:grpSpPr>
        <p:sp>
          <p:nvSpPr>
            <p:cNvPr id="33" name="Freeform 33"/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1D617A"/>
            </a:solidFill>
          </p:spPr>
        </p:sp>
      </p:grpSp>
      <p:sp>
        <p:nvSpPr>
          <p:cNvPr id="34" name="TextBox 11">
            <a:extLst>
              <a:ext uri="{FF2B5EF4-FFF2-40B4-BE49-F238E27FC236}">
                <a16:creationId xmlns:a16="http://schemas.microsoft.com/office/drawing/2014/main" id="{0B0ACDA2-0A83-4638-9358-C27BE006493E}"/>
              </a:ext>
            </a:extLst>
          </p:cNvPr>
          <p:cNvSpPr txBox="1"/>
          <p:nvPr/>
        </p:nvSpPr>
        <p:spPr>
          <a:xfrm>
            <a:off x="0" y="888732"/>
            <a:ext cx="182880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8000" b="1" dirty="0">
                <a:solidFill>
                  <a:srgbClr val="1D617A"/>
                </a:solidFill>
                <a:latin typeface="Consolas" panose="020B0609020204030204" pitchFamily="49" charset="0"/>
              </a:rPr>
              <a:t>PHÂN TÍCH THEO HƯỚNG CẤU TRÚC</a:t>
            </a:r>
            <a:endParaRPr lang="vi-VN" sz="8000" b="1" dirty="0">
              <a:solidFill>
                <a:srgbClr val="1D617A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352800" y="647700"/>
            <a:ext cx="11430000" cy="647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6500" b="1">
                <a:solidFill>
                  <a:srgbClr val="1D617A"/>
                </a:solidFill>
                <a:latin typeface="Consolas" panose="020B0609020204030204" pitchFamily="49" charset="0"/>
              </a:rPr>
              <a:t>Sơ đồ phân rã chức năng</a:t>
            </a:r>
            <a:endParaRPr lang="en-US" sz="6500" b="1" dirty="0">
              <a:solidFill>
                <a:srgbClr val="1D617A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-2025506" y="6515855"/>
            <a:ext cx="6656720" cy="7973193"/>
            <a:chOff x="0" y="0"/>
            <a:chExt cx="8875626" cy="10630924"/>
          </a:xfrm>
        </p:grpSpPr>
        <p:grpSp>
          <p:nvGrpSpPr>
            <p:cNvPr id="11" name="Group 11"/>
            <p:cNvGrpSpPr/>
            <p:nvPr/>
          </p:nvGrpSpPr>
          <p:grpSpPr>
            <a:xfrm rot="-2700000">
              <a:off x="1808625" y="2049848"/>
              <a:ext cx="7038676" cy="2995629"/>
              <a:chOff x="0" y="0"/>
              <a:chExt cx="954897" cy="406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7780" y="22860"/>
                <a:ext cx="92949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29497" h="360680">
                    <a:moveTo>
                      <a:pt x="929497" y="180340"/>
                    </a:moveTo>
                    <a:cubicBezTo>
                      <a:pt x="929497" y="81280"/>
                      <a:pt x="849487" y="0"/>
                      <a:pt x="74915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49157" y="360680"/>
                    </a:lnTo>
                    <a:cubicBezTo>
                      <a:pt x="848217" y="360680"/>
                      <a:pt x="929497" y="279400"/>
                      <a:pt x="929497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 rot="-2700000">
              <a:off x="-195948" y="5044005"/>
              <a:ext cx="8570103" cy="2995629"/>
              <a:chOff x="0" y="0"/>
              <a:chExt cx="1162657" cy="4064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1D617A"/>
              </a:solidFill>
            </p:spPr>
          </p:sp>
        </p:grpSp>
      </p:grpSp>
      <p:grpSp>
        <p:nvGrpSpPr>
          <p:cNvPr id="15" name="Group 15"/>
          <p:cNvGrpSpPr/>
          <p:nvPr/>
        </p:nvGrpSpPr>
        <p:grpSpPr>
          <a:xfrm>
            <a:off x="16037210" y="-839101"/>
            <a:ext cx="2983391" cy="3434160"/>
            <a:chOff x="0" y="0"/>
            <a:chExt cx="3977855" cy="4578881"/>
          </a:xfrm>
        </p:grpSpPr>
        <p:grpSp>
          <p:nvGrpSpPr>
            <p:cNvPr id="16" name="Group 16"/>
            <p:cNvGrpSpPr/>
            <p:nvPr/>
          </p:nvGrpSpPr>
          <p:grpSpPr>
            <a:xfrm rot="-2700000">
              <a:off x="-49117" y="1815230"/>
              <a:ext cx="4076090" cy="1549447"/>
              <a:chOff x="0" y="0"/>
              <a:chExt cx="1069106" cy="4064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7780" y="22860"/>
                <a:ext cx="104370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43706" h="360680">
                    <a:moveTo>
                      <a:pt x="1043706" y="180340"/>
                    </a:moveTo>
                    <a:cubicBezTo>
                      <a:pt x="1043706" y="81280"/>
                      <a:pt x="963696" y="0"/>
                      <a:pt x="86336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63366" y="360680"/>
                    </a:lnTo>
                    <a:cubicBezTo>
                      <a:pt x="962426" y="360680"/>
                      <a:pt x="1043706" y="279400"/>
                      <a:pt x="1043706" y="180340"/>
                    </a:cubicBezTo>
                    <a:close/>
                  </a:path>
                </a:pathLst>
              </a:custGeom>
              <a:solidFill>
                <a:srgbClr val="1D617A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 rot="-2700000">
              <a:off x="230571" y="971241"/>
              <a:ext cx="3388885" cy="1549447"/>
              <a:chOff x="0" y="0"/>
              <a:chExt cx="888861" cy="406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7780" y="22860"/>
                <a:ext cx="863461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63461" h="360680">
                    <a:moveTo>
                      <a:pt x="863461" y="180340"/>
                    </a:moveTo>
                    <a:cubicBezTo>
                      <a:pt x="863461" y="81280"/>
                      <a:pt x="783451" y="0"/>
                      <a:pt x="683121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83121" y="360680"/>
                    </a:lnTo>
                    <a:cubicBezTo>
                      <a:pt x="782181" y="360680"/>
                      <a:pt x="863461" y="279400"/>
                      <a:pt x="863461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</p:grpSp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7D58E58A-04F0-494D-A4C1-A48603C55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618" y="1569776"/>
            <a:ext cx="12868676" cy="758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94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352800" y="647700"/>
            <a:ext cx="11430000" cy="647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6500" b="1">
                <a:solidFill>
                  <a:srgbClr val="1D617A"/>
                </a:solidFill>
                <a:latin typeface="Consolas" panose="020B0609020204030204" pitchFamily="49" charset="0"/>
              </a:rPr>
              <a:t>Sơ đồ ngữ cảnh</a:t>
            </a:r>
            <a:endParaRPr lang="en-US" sz="6500" b="1" dirty="0">
              <a:solidFill>
                <a:srgbClr val="1D617A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-2025506" y="6515855"/>
            <a:ext cx="6656720" cy="7973193"/>
            <a:chOff x="0" y="0"/>
            <a:chExt cx="8875626" cy="10630924"/>
          </a:xfrm>
        </p:grpSpPr>
        <p:grpSp>
          <p:nvGrpSpPr>
            <p:cNvPr id="11" name="Group 11"/>
            <p:cNvGrpSpPr/>
            <p:nvPr/>
          </p:nvGrpSpPr>
          <p:grpSpPr>
            <a:xfrm rot="-2700000">
              <a:off x="1808625" y="2049848"/>
              <a:ext cx="7038676" cy="2995629"/>
              <a:chOff x="0" y="0"/>
              <a:chExt cx="954897" cy="406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7780" y="22860"/>
                <a:ext cx="92949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29497" h="360680">
                    <a:moveTo>
                      <a:pt x="929497" y="180340"/>
                    </a:moveTo>
                    <a:cubicBezTo>
                      <a:pt x="929497" y="81280"/>
                      <a:pt x="849487" y="0"/>
                      <a:pt x="74915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49157" y="360680"/>
                    </a:lnTo>
                    <a:cubicBezTo>
                      <a:pt x="848217" y="360680"/>
                      <a:pt x="929497" y="279400"/>
                      <a:pt x="929497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 rot="-2700000">
              <a:off x="-195948" y="5044005"/>
              <a:ext cx="8570103" cy="2995629"/>
              <a:chOff x="0" y="0"/>
              <a:chExt cx="1162657" cy="4064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1D617A"/>
              </a:solidFill>
            </p:spPr>
          </p:sp>
        </p:grpSp>
      </p:grpSp>
      <p:grpSp>
        <p:nvGrpSpPr>
          <p:cNvPr id="15" name="Group 15"/>
          <p:cNvGrpSpPr/>
          <p:nvPr/>
        </p:nvGrpSpPr>
        <p:grpSpPr>
          <a:xfrm>
            <a:off x="16037210" y="-839101"/>
            <a:ext cx="2983391" cy="3434160"/>
            <a:chOff x="0" y="0"/>
            <a:chExt cx="3977855" cy="4578881"/>
          </a:xfrm>
        </p:grpSpPr>
        <p:grpSp>
          <p:nvGrpSpPr>
            <p:cNvPr id="16" name="Group 16"/>
            <p:cNvGrpSpPr/>
            <p:nvPr/>
          </p:nvGrpSpPr>
          <p:grpSpPr>
            <a:xfrm rot="-2700000">
              <a:off x="-49117" y="1815230"/>
              <a:ext cx="4076090" cy="1549447"/>
              <a:chOff x="0" y="0"/>
              <a:chExt cx="1069106" cy="4064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7780" y="22860"/>
                <a:ext cx="104370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43706" h="360680">
                    <a:moveTo>
                      <a:pt x="1043706" y="180340"/>
                    </a:moveTo>
                    <a:cubicBezTo>
                      <a:pt x="1043706" y="81280"/>
                      <a:pt x="963696" y="0"/>
                      <a:pt x="86336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63366" y="360680"/>
                    </a:lnTo>
                    <a:cubicBezTo>
                      <a:pt x="962426" y="360680"/>
                      <a:pt x="1043706" y="279400"/>
                      <a:pt x="1043706" y="180340"/>
                    </a:cubicBezTo>
                    <a:close/>
                  </a:path>
                </a:pathLst>
              </a:custGeom>
              <a:solidFill>
                <a:srgbClr val="1D617A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 rot="-2700000">
              <a:off x="230571" y="971241"/>
              <a:ext cx="3388885" cy="1549447"/>
              <a:chOff x="0" y="0"/>
              <a:chExt cx="888861" cy="406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7780" y="22860"/>
                <a:ext cx="863461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63461" h="360680">
                    <a:moveTo>
                      <a:pt x="863461" y="180340"/>
                    </a:moveTo>
                    <a:cubicBezTo>
                      <a:pt x="863461" y="81280"/>
                      <a:pt x="783451" y="0"/>
                      <a:pt x="683121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83121" y="360680"/>
                    </a:lnTo>
                    <a:cubicBezTo>
                      <a:pt x="782181" y="360680"/>
                      <a:pt x="863461" y="279400"/>
                      <a:pt x="863461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</p:grpSp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2FE9A390-F11A-405C-8F05-E289C2D9C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331779"/>
            <a:ext cx="12420600" cy="808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82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218409" y="3865346"/>
            <a:ext cx="6462782" cy="7822414"/>
            <a:chOff x="0" y="0"/>
            <a:chExt cx="8617043" cy="10429885"/>
          </a:xfrm>
        </p:grpSpPr>
        <p:grpSp>
          <p:nvGrpSpPr>
            <p:cNvPr id="3" name="Group 3"/>
            <p:cNvGrpSpPr/>
            <p:nvPr/>
          </p:nvGrpSpPr>
          <p:grpSpPr>
            <a:xfrm rot="-2700000">
              <a:off x="-237730" y="4574446"/>
              <a:ext cx="9092504" cy="3093835"/>
              <a:chOff x="0" y="0"/>
              <a:chExt cx="1194373" cy="4064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7780" y="22860"/>
                <a:ext cx="116897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68973" h="360680">
                    <a:moveTo>
                      <a:pt x="1168973" y="180340"/>
                    </a:moveTo>
                    <a:cubicBezTo>
                      <a:pt x="1168973" y="81280"/>
                      <a:pt x="1088963" y="0"/>
                      <a:pt x="98863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88633" y="360680"/>
                    </a:lnTo>
                    <a:cubicBezTo>
                      <a:pt x="1087693" y="360680"/>
                      <a:pt x="1168973" y="279400"/>
                      <a:pt x="1168973" y="180340"/>
                    </a:cubicBezTo>
                    <a:close/>
                  </a:path>
                </a:pathLst>
              </a:custGeom>
              <a:solidFill>
                <a:srgbClr val="1D617A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 rot="-2700000">
              <a:off x="1422354" y="2073974"/>
              <a:ext cx="7147594" cy="3093835"/>
              <a:chOff x="0" y="0"/>
              <a:chExt cx="938894" cy="4064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7780" y="22860"/>
                <a:ext cx="913494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13494" h="360680">
                    <a:moveTo>
                      <a:pt x="913494" y="180340"/>
                    </a:moveTo>
                    <a:cubicBezTo>
                      <a:pt x="913494" y="81280"/>
                      <a:pt x="833484" y="0"/>
                      <a:pt x="733154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33154" y="360680"/>
                    </a:lnTo>
                    <a:cubicBezTo>
                      <a:pt x="832214" y="360680"/>
                      <a:pt x="913494" y="279400"/>
                      <a:pt x="913494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</p:grpSp>
      <p:grpSp>
        <p:nvGrpSpPr>
          <p:cNvPr id="7" name="Group 7"/>
          <p:cNvGrpSpPr/>
          <p:nvPr/>
        </p:nvGrpSpPr>
        <p:grpSpPr>
          <a:xfrm>
            <a:off x="0" y="3057670"/>
            <a:ext cx="18288000" cy="3471663"/>
            <a:chOff x="3" y="66675"/>
            <a:chExt cx="17018528" cy="4628883"/>
          </a:xfrm>
        </p:grpSpPr>
        <p:sp>
          <p:nvSpPr>
            <p:cNvPr id="9" name="TextBox 9"/>
            <p:cNvSpPr txBox="1"/>
            <p:nvPr/>
          </p:nvSpPr>
          <p:spPr>
            <a:xfrm>
              <a:off x="4609188" y="1617795"/>
              <a:ext cx="9360189" cy="30777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4350" indent="-514350">
                <a:lnSpc>
                  <a:spcPts val="4499"/>
                </a:lnSpc>
                <a:buFont typeface="+mj-lt"/>
                <a:buAutoNum type="arabicPeriod"/>
              </a:pPr>
              <a:r>
                <a:rPr lang="en-US" sz="3000" dirty="0">
                  <a:solidFill>
                    <a:srgbClr val="1D617A"/>
                  </a:solidFill>
                  <a:latin typeface="Consolas" panose="020B0609020204030204" pitchFamily="49" charset="0"/>
                </a:rPr>
                <a:t>Ngô Thu Hà					N18DCCN052</a:t>
              </a:r>
            </a:p>
            <a:p>
              <a:pPr marL="514350" indent="-514350">
                <a:lnSpc>
                  <a:spcPts val="4499"/>
                </a:lnSpc>
                <a:buFont typeface="+mj-lt"/>
                <a:buAutoNum type="arabicPeriod"/>
              </a:pPr>
              <a:r>
                <a:rPr lang="en-US" sz="3000" dirty="0" err="1">
                  <a:solidFill>
                    <a:srgbClr val="1D617A"/>
                  </a:solidFill>
                  <a:latin typeface="Consolas" panose="020B0609020204030204" pitchFamily="49" charset="0"/>
                </a:rPr>
                <a:t>Nguyễn</a:t>
              </a:r>
              <a:r>
                <a:rPr lang="en-US" sz="3000" dirty="0">
                  <a:solidFill>
                    <a:srgbClr val="1D617A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3000" dirty="0" err="1">
                  <a:solidFill>
                    <a:srgbClr val="1D617A"/>
                  </a:solidFill>
                  <a:latin typeface="Consolas" panose="020B0609020204030204" pitchFamily="49" charset="0"/>
                </a:rPr>
                <a:t>Quốc</a:t>
              </a:r>
              <a:r>
                <a:rPr lang="en-US" sz="3000" dirty="0">
                  <a:solidFill>
                    <a:srgbClr val="1D617A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3000" dirty="0" err="1">
                  <a:solidFill>
                    <a:srgbClr val="1D617A"/>
                  </a:solidFill>
                  <a:latin typeface="Consolas" panose="020B0609020204030204" pitchFamily="49" charset="0"/>
                </a:rPr>
                <a:t>Nhật</a:t>
              </a:r>
              <a:r>
                <a:rPr lang="en-US" sz="3000" dirty="0">
                  <a:solidFill>
                    <a:srgbClr val="1D617A"/>
                  </a:solidFill>
                  <a:latin typeface="Consolas" panose="020B0609020204030204" pitchFamily="49" charset="0"/>
                </a:rPr>
                <a:t>			N18DCCN142</a:t>
              </a:r>
            </a:p>
            <a:p>
              <a:pPr marL="514350" indent="-514350">
                <a:lnSpc>
                  <a:spcPts val="4499"/>
                </a:lnSpc>
                <a:buFont typeface="+mj-lt"/>
                <a:buAutoNum type="arabicPeriod"/>
              </a:pPr>
              <a:r>
                <a:rPr lang="en-US" sz="3000" dirty="0" err="1">
                  <a:solidFill>
                    <a:srgbClr val="1D617A"/>
                  </a:solidFill>
                  <a:latin typeface="Consolas" panose="020B0609020204030204" pitchFamily="49" charset="0"/>
                </a:rPr>
                <a:t>Nguyễn</a:t>
              </a:r>
              <a:r>
                <a:rPr lang="en-US" sz="3000" dirty="0">
                  <a:solidFill>
                    <a:srgbClr val="1D617A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3000" dirty="0" err="1">
                  <a:solidFill>
                    <a:srgbClr val="1D617A"/>
                  </a:solidFill>
                  <a:latin typeface="Consolas" panose="020B0609020204030204" pitchFamily="49" charset="0"/>
                </a:rPr>
                <a:t>Thị</a:t>
              </a:r>
              <a:r>
                <a:rPr lang="en-US" sz="3000" dirty="0">
                  <a:solidFill>
                    <a:srgbClr val="1D617A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3000" dirty="0" err="1">
                  <a:solidFill>
                    <a:srgbClr val="1D617A"/>
                  </a:solidFill>
                  <a:latin typeface="Consolas" panose="020B0609020204030204" pitchFamily="49" charset="0"/>
                </a:rPr>
                <a:t>Thảo</a:t>
              </a:r>
              <a:r>
                <a:rPr lang="en-US" sz="3000" dirty="0">
                  <a:solidFill>
                    <a:srgbClr val="1D617A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3000" dirty="0" err="1">
                  <a:solidFill>
                    <a:srgbClr val="1D617A"/>
                  </a:solidFill>
                  <a:latin typeface="Consolas" panose="020B0609020204030204" pitchFamily="49" charset="0"/>
                </a:rPr>
                <a:t>Nguyên</a:t>
              </a:r>
              <a:r>
                <a:rPr lang="en-US" sz="3000" dirty="0">
                  <a:solidFill>
                    <a:srgbClr val="1D617A"/>
                  </a:solidFill>
                  <a:latin typeface="Consolas" panose="020B0609020204030204" pitchFamily="49" charset="0"/>
                </a:rPr>
                <a:t>		N18DCCN133</a:t>
              </a:r>
            </a:p>
            <a:p>
              <a:pPr marL="514350" indent="-514350">
                <a:lnSpc>
                  <a:spcPts val="4499"/>
                </a:lnSpc>
                <a:buFont typeface="+mj-lt"/>
                <a:buAutoNum type="arabicPeriod"/>
              </a:pPr>
              <a:r>
                <a:rPr lang="en-US" sz="3000" dirty="0" err="1">
                  <a:solidFill>
                    <a:srgbClr val="1D617A"/>
                  </a:solidFill>
                  <a:latin typeface="Consolas" panose="020B0609020204030204" pitchFamily="49" charset="0"/>
                </a:rPr>
                <a:t>Tạ</a:t>
              </a:r>
              <a:r>
                <a:rPr lang="en-US" sz="3000" dirty="0">
                  <a:solidFill>
                    <a:srgbClr val="1D617A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3000" dirty="0" err="1">
                  <a:solidFill>
                    <a:srgbClr val="1D617A"/>
                  </a:solidFill>
                  <a:latin typeface="Consolas" panose="020B0609020204030204" pitchFamily="49" charset="0"/>
                </a:rPr>
                <a:t>Thương</a:t>
              </a:r>
              <a:r>
                <a:rPr lang="en-US" sz="3000" dirty="0">
                  <a:solidFill>
                    <a:srgbClr val="1D617A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3000" dirty="0" err="1">
                  <a:solidFill>
                    <a:srgbClr val="1D617A"/>
                  </a:solidFill>
                  <a:latin typeface="Consolas" panose="020B0609020204030204" pitchFamily="49" charset="0"/>
                </a:rPr>
                <a:t>Thương</a:t>
              </a:r>
              <a:r>
                <a:rPr lang="en-US" sz="3000" dirty="0">
                  <a:solidFill>
                    <a:srgbClr val="1D617A"/>
                  </a:solidFill>
                  <a:latin typeface="Consolas" panose="020B0609020204030204" pitchFamily="49" charset="0"/>
                </a:rPr>
                <a:t>			N18DCCN226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" y="66675"/>
              <a:ext cx="17018528" cy="15511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800"/>
                </a:lnSpc>
              </a:pPr>
              <a:r>
                <a:rPr lang="en-US" sz="8000" b="1" spc="-240" dirty="0">
                  <a:solidFill>
                    <a:srgbClr val="1D617A"/>
                  </a:solidFill>
                  <a:latin typeface="Poppins Bold Bold Italics"/>
                </a:rPr>
                <a:t>THÀNH VIÊN NHÓM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1193738" y="-931767"/>
            <a:ext cx="3955788" cy="4663763"/>
            <a:chOff x="0" y="0"/>
            <a:chExt cx="5274385" cy="6218350"/>
          </a:xfrm>
        </p:grpSpPr>
        <p:grpSp>
          <p:nvGrpSpPr>
            <p:cNvPr id="12" name="Group 12"/>
            <p:cNvGrpSpPr/>
            <p:nvPr/>
          </p:nvGrpSpPr>
          <p:grpSpPr>
            <a:xfrm rot="-2700000">
              <a:off x="-81642" y="1746690"/>
              <a:ext cx="5607681" cy="1610992"/>
              <a:chOff x="0" y="0"/>
              <a:chExt cx="1414632" cy="4064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7780" y="22860"/>
                <a:ext cx="138923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89232" h="360680">
                    <a:moveTo>
                      <a:pt x="1389232" y="180340"/>
                    </a:moveTo>
                    <a:cubicBezTo>
                      <a:pt x="1389232" y="81280"/>
                      <a:pt x="1309222" y="0"/>
                      <a:pt x="120889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08892" y="360680"/>
                    </a:lnTo>
                    <a:cubicBezTo>
                      <a:pt x="1307952" y="360680"/>
                      <a:pt x="1389232" y="279400"/>
                      <a:pt x="1389232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 rot="-2700000">
              <a:off x="-97486" y="3232862"/>
              <a:ext cx="4554957" cy="1610992"/>
              <a:chOff x="0" y="0"/>
              <a:chExt cx="1149065" cy="4064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7780" y="22860"/>
                <a:ext cx="112366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23665" h="360680">
                    <a:moveTo>
                      <a:pt x="1123665" y="180340"/>
                    </a:moveTo>
                    <a:cubicBezTo>
                      <a:pt x="1123665" y="81280"/>
                      <a:pt x="1043655" y="0"/>
                      <a:pt x="943325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43325" y="360680"/>
                    </a:lnTo>
                    <a:cubicBezTo>
                      <a:pt x="1042385" y="360680"/>
                      <a:pt x="1123665" y="279400"/>
                      <a:pt x="1123665" y="180340"/>
                    </a:cubicBezTo>
                    <a:close/>
                  </a:path>
                </a:pathLst>
              </a:custGeom>
              <a:solidFill>
                <a:srgbClr val="1D617A"/>
              </a:solidFill>
            </p:spPr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362200" y="419101"/>
            <a:ext cx="12649200" cy="647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6500" b="1">
                <a:solidFill>
                  <a:srgbClr val="1D617A"/>
                </a:solidFill>
                <a:latin typeface="Consolas" panose="020B0609020204030204" pitchFamily="49" charset="0"/>
              </a:rPr>
              <a:t>Sơ đồ luồng dữ liệu – mức 0</a:t>
            </a:r>
            <a:endParaRPr lang="en-US" sz="6500" b="1" dirty="0">
              <a:solidFill>
                <a:srgbClr val="1D617A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-2025506" y="6515855"/>
            <a:ext cx="6656720" cy="7973193"/>
            <a:chOff x="0" y="0"/>
            <a:chExt cx="8875626" cy="10630924"/>
          </a:xfrm>
        </p:grpSpPr>
        <p:grpSp>
          <p:nvGrpSpPr>
            <p:cNvPr id="11" name="Group 11"/>
            <p:cNvGrpSpPr/>
            <p:nvPr/>
          </p:nvGrpSpPr>
          <p:grpSpPr>
            <a:xfrm rot="-2700000">
              <a:off x="1808625" y="2049848"/>
              <a:ext cx="7038676" cy="2995629"/>
              <a:chOff x="0" y="0"/>
              <a:chExt cx="954897" cy="406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7780" y="22860"/>
                <a:ext cx="92949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29497" h="360680">
                    <a:moveTo>
                      <a:pt x="929497" y="180340"/>
                    </a:moveTo>
                    <a:cubicBezTo>
                      <a:pt x="929497" y="81280"/>
                      <a:pt x="849487" y="0"/>
                      <a:pt x="74915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49157" y="360680"/>
                    </a:lnTo>
                    <a:cubicBezTo>
                      <a:pt x="848217" y="360680"/>
                      <a:pt x="929497" y="279400"/>
                      <a:pt x="929497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 rot="-2700000">
              <a:off x="-195948" y="5044005"/>
              <a:ext cx="8570103" cy="2995629"/>
              <a:chOff x="0" y="0"/>
              <a:chExt cx="1162657" cy="4064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1D617A"/>
              </a:solidFill>
            </p:spPr>
          </p:sp>
        </p:grpSp>
      </p:grpSp>
      <p:grpSp>
        <p:nvGrpSpPr>
          <p:cNvPr id="15" name="Group 15"/>
          <p:cNvGrpSpPr/>
          <p:nvPr/>
        </p:nvGrpSpPr>
        <p:grpSpPr>
          <a:xfrm>
            <a:off x="16037210" y="-839101"/>
            <a:ext cx="2983391" cy="3434160"/>
            <a:chOff x="0" y="0"/>
            <a:chExt cx="3977855" cy="4578881"/>
          </a:xfrm>
        </p:grpSpPr>
        <p:grpSp>
          <p:nvGrpSpPr>
            <p:cNvPr id="16" name="Group 16"/>
            <p:cNvGrpSpPr/>
            <p:nvPr/>
          </p:nvGrpSpPr>
          <p:grpSpPr>
            <a:xfrm rot="-2700000">
              <a:off x="-49117" y="1815230"/>
              <a:ext cx="4076090" cy="1549447"/>
              <a:chOff x="0" y="0"/>
              <a:chExt cx="1069106" cy="4064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7780" y="22860"/>
                <a:ext cx="104370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43706" h="360680">
                    <a:moveTo>
                      <a:pt x="1043706" y="180340"/>
                    </a:moveTo>
                    <a:cubicBezTo>
                      <a:pt x="1043706" y="81280"/>
                      <a:pt x="963696" y="0"/>
                      <a:pt x="86336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63366" y="360680"/>
                    </a:lnTo>
                    <a:cubicBezTo>
                      <a:pt x="962426" y="360680"/>
                      <a:pt x="1043706" y="279400"/>
                      <a:pt x="1043706" y="180340"/>
                    </a:cubicBezTo>
                    <a:close/>
                  </a:path>
                </a:pathLst>
              </a:custGeom>
              <a:solidFill>
                <a:srgbClr val="1D617A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 rot="-2700000">
              <a:off x="230571" y="971241"/>
              <a:ext cx="3388885" cy="1549447"/>
              <a:chOff x="0" y="0"/>
              <a:chExt cx="888861" cy="406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7780" y="22860"/>
                <a:ext cx="863461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63461" h="360680">
                    <a:moveTo>
                      <a:pt x="863461" y="180340"/>
                    </a:moveTo>
                    <a:cubicBezTo>
                      <a:pt x="863461" y="81280"/>
                      <a:pt x="783451" y="0"/>
                      <a:pt x="683121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83121" y="360680"/>
                    </a:lnTo>
                    <a:cubicBezTo>
                      <a:pt x="782181" y="360680"/>
                      <a:pt x="863461" y="279400"/>
                      <a:pt x="863461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</p:grpSp>
      <p:pic>
        <p:nvPicPr>
          <p:cNvPr id="21" name="Picture 20" descr="Diagram, schematic&#10;&#10;Description automatically generated">
            <a:extLst>
              <a:ext uri="{FF2B5EF4-FFF2-40B4-BE49-F238E27FC236}">
                <a16:creationId xmlns:a16="http://schemas.microsoft.com/office/drawing/2014/main" id="{1D013E85-F699-4227-9F30-C62D3AFEC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992939"/>
            <a:ext cx="14138182" cy="887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7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524000" y="388497"/>
            <a:ext cx="14138182" cy="647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6500" b="1">
                <a:solidFill>
                  <a:srgbClr val="1D617A"/>
                </a:solidFill>
                <a:latin typeface="Consolas" panose="020B0609020204030204" pitchFamily="49" charset="0"/>
              </a:rPr>
              <a:t>Sơ đồ DFD– mức 1 – khám ban đầu</a:t>
            </a:r>
            <a:endParaRPr lang="en-US" sz="6500" b="1" dirty="0">
              <a:solidFill>
                <a:srgbClr val="1D617A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-2025506" y="6515855"/>
            <a:ext cx="6656720" cy="7973193"/>
            <a:chOff x="0" y="0"/>
            <a:chExt cx="8875626" cy="10630924"/>
          </a:xfrm>
        </p:grpSpPr>
        <p:grpSp>
          <p:nvGrpSpPr>
            <p:cNvPr id="11" name="Group 11"/>
            <p:cNvGrpSpPr/>
            <p:nvPr/>
          </p:nvGrpSpPr>
          <p:grpSpPr>
            <a:xfrm rot="-2700000">
              <a:off x="1808625" y="2049848"/>
              <a:ext cx="7038676" cy="2995629"/>
              <a:chOff x="0" y="0"/>
              <a:chExt cx="954897" cy="406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7780" y="22860"/>
                <a:ext cx="92949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29497" h="360680">
                    <a:moveTo>
                      <a:pt x="929497" y="180340"/>
                    </a:moveTo>
                    <a:cubicBezTo>
                      <a:pt x="929497" y="81280"/>
                      <a:pt x="849487" y="0"/>
                      <a:pt x="74915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49157" y="360680"/>
                    </a:lnTo>
                    <a:cubicBezTo>
                      <a:pt x="848217" y="360680"/>
                      <a:pt x="929497" y="279400"/>
                      <a:pt x="929497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 rot="-2700000">
              <a:off x="-195948" y="5044005"/>
              <a:ext cx="8570103" cy="2995629"/>
              <a:chOff x="0" y="0"/>
              <a:chExt cx="1162657" cy="4064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1D617A"/>
              </a:solidFill>
            </p:spPr>
          </p:sp>
        </p:grpSp>
      </p:grpSp>
      <p:grpSp>
        <p:nvGrpSpPr>
          <p:cNvPr id="15" name="Group 15"/>
          <p:cNvGrpSpPr/>
          <p:nvPr/>
        </p:nvGrpSpPr>
        <p:grpSpPr>
          <a:xfrm>
            <a:off x="16037210" y="-839101"/>
            <a:ext cx="2983391" cy="3434160"/>
            <a:chOff x="0" y="0"/>
            <a:chExt cx="3977855" cy="4578881"/>
          </a:xfrm>
        </p:grpSpPr>
        <p:grpSp>
          <p:nvGrpSpPr>
            <p:cNvPr id="16" name="Group 16"/>
            <p:cNvGrpSpPr/>
            <p:nvPr/>
          </p:nvGrpSpPr>
          <p:grpSpPr>
            <a:xfrm rot="-2700000">
              <a:off x="-49117" y="1815230"/>
              <a:ext cx="4076090" cy="1549447"/>
              <a:chOff x="0" y="0"/>
              <a:chExt cx="1069106" cy="4064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7780" y="22860"/>
                <a:ext cx="104370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43706" h="360680">
                    <a:moveTo>
                      <a:pt x="1043706" y="180340"/>
                    </a:moveTo>
                    <a:cubicBezTo>
                      <a:pt x="1043706" y="81280"/>
                      <a:pt x="963696" y="0"/>
                      <a:pt x="86336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63366" y="360680"/>
                    </a:lnTo>
                    <a:cubicBezTo>
                      <a:pt x="962426" y="360680"/>
                      <a:pt x="1043706" y="279400"/>
                      <a:pt x="1043706" y="180340"/>
                    </a:cubicBezTo>
                    <a:close/>
                  </a:path>
                </a:pathLst>
              </a:custGeom>
              <a:solidFill>
                <a:srgbClr val="1D617A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 rot="-2700000">
              <a:off x="230571" y="971241"/>
              <a:ext cx="3388885" cy="1549447"/>
              <a:chOff x="0" y="0"/>
              <a:chExt cx="888861" cy="406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7780" y="22860"/>
                <a:ext cx="863461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63461" h="360680">
                    <a:moveTo>
                      <a:pt x="863461" y="180340"/>
                    </a:moveTo>
                    <a:cubicBezTo>
                      <a:pt x="863461" y="81280"/>
                      <a:pt x="783451" y="0"/>
                      <a:pt x="683121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83121" y="360680"/>
                    </a:lnTo>
                    <a:cubicBezTo>
                      <a:pt x="782181" y="360680"/>
                      <a:pt x="863461" y="279400"/>
                      <a:pt x="863461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</p:grpSp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37D70AEC-7230-41CA-909B-3CD33F1B6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093091"/>
            <a:ext cx="15163800" cy="801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51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528372" y="445238"/>
            <a:ext cx="14747782" cy="647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6500" b="1">
                <a:solidFill>
                  <a:srgbClr val="1D617A"/>
                </a:solidFill>
                <a:latin typeface="Consolas" panose="020B0609020204030204" pitchFamily="49" charset="0"/>
              </a:rPr>
              <a:t>Sơ đồ DFD– mức 1 – khám điều trị</a:t>
            </a:r>
            <a:endParaRPr lang="en-US" sz="6500" b="1" dirty="0">
              <a:solidFill>
                <a:srgbClr val="1D617A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-2025506" y="6515855"/>
            <a:ext cx="6656720" cy="7973193"/>
            <a:chOff x="0" y="0"/>
            <a:chExt cx="8875626" cy="10630924"/>
          </a:xfrm>
        </p:grpSpPr>
        <p:grpSp>
          <p:nvGrpSpPr>
            <p:cNvPr id="11" name="Group 11"/>
            <p:cNvGrpSpPr/>
            <p:nvPr/>
          </p:nvGrpSpPr>
          <p:grpSpPr>
            <a:xfrm rot="-2700000">
              <a:off x="1808625" y="2049848"/>
              <a:ext cx="7038676" cy="2995629"/>
              <a:chOff x="0" y="0"/>
              <a:chExt cx="954897" cy="406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7780" y="22860"/>
                <a:ext cx="92949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29497" h="360680">
                    <a:moveTo>
                      <a:pt x="929497" y="180340"/>
                    </a:moveTo>
                    <a:cubicBezTo>
                      <a:pt x="929497" y="81280"/>
                      <a:pt x="849487" y="0"/>
                      <a:pt x="74915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49157" y="360680"/>
                    </a:lnTo>
                    <a:cubicBezTo>
                      <a:pt x="848217" y="360680"/>
                      <a:pt x="929497" y="279400"/>
                      <a:pt x="929497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 rot="-2700000">
              <a:off x="-195948" y="5044005"/>
              <a:ext cx="8570103" cy="2995629"/>
              <a:chOff x="0" y="0"/>
              <a:chExt cx="1162657" cy="4064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1D617A"/>
              </a:solidFill>
            </p:spPr>
          </p:sp>
        </p:grpSp>
      </p:grpSp>
      <p:grpSp>
        <p:nvGrpSpPr>
          <p:cNvPr id="15" name="Group 15"/>
          <p:cNvGrpSpPr/>
          <p:nvPr/>
        </p:nvGrpSpPr>
        <p:grpSpPr>
          <a:xfrm>
            <a:off x="16037210" y="-839101"/>
            <a:ext cx="2983391" cy="3434160"/>
            <a:chOff x="0" y="0"/>
            <a:chExt cx="3977855" cy="4578881"/>
          </a:xfrm>
        </p:grpSpPr>
        <p:grpSp>
          <p:nvGrpSpPr>
            <p:cNvPr id="16" name="Group 16"/>
            <p:cNvGrpSpPr/>
            <p:nvPr/>
          </p:nvGrpSpPr>
          <p:grpSpPr>
            <a:xfrm rot="-2700000">
              <a:off x="-49117" y="1815230"/>
              <a:ext cx="4076090" cy="1549447"/>
              <a:chOff x="0" y="0"/>
              <a:chExt cx="1069106" cy="4064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7780" y="22860"/>
                <a:ext cx="104370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43706" h="360680">
                    <a:moveTo>
                      <a:pt x="1043706" y="180340"/>
                    </a:moveTo>
                    <a:cubicBezTo>
                      <a:pt x="1043706" y="81280"/>
                      <a:pt x="963696" y="0"/>
                      <a:pt x="86336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63366" y="360680"/>
                    </a:lnTo>
                    <a:cubicBezTo>
                      <a:pt x="962426" y="360680"/>
                      <a:pt x="1043706" y="279400"/>
                      <a:pt x="1043706" y="180340"/>
                    </a:cubicBezTo>
                    <a:close/>
                  </a:path>
                </a:pathLst>
              </a:custGeom>
              <a:solidFill>
                <a:srgbClr val="1D617A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 rot="-2700000">
              <a:off x="230571" y="971241"/>
              <a:ext cx="3388885" cy="1549447"/>
              <a:chOff x="0" y="0"/>
              <a:chExt cx="888861" cy="406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7780" y="22860"/>
                <a:ext cx="863461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63461" h="360680">
                    <a:moveTo>
                      <a:pt x="863461" y="180340"/>
                    </a:moveTo>
                    <a:cubicBezTo>
                      <a:pt x="863461" y="81280"/>
                      <a:pt x="783451" y="0"/>
                      <a:pt x="683121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83121" y="360680"/>
                    </a:lnTo>
                    <a:cubicBezTo>
                      <a:pt x="782181" y="360680"/>
                      <a:pt x="863461" y="279400"/>
                      <a:pt x="863461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</p:grpSp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4D989D99-40D0-4F31-AC17-21B0542B4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273014"/>
            <a:ext cx="15056098" cy="802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203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528372" y="445238"/>
            <a:ext cx="14747782" cy="647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6500" b="1">
                <a:solidFill>
                  <a:srgbClr val="1D617A"/>
                </a:solidFill>
                <a:latin typeface="Consolas" panose="020B0609020204030204" pitchFamily="49" charset="0"/>
              </a:rPr>
              <a:t>Sơ đồ DFD– mức 1 – báo cáo</a:t>
            </a:r>
            <a:endParaRPr lang="en-US" sz="6500" b="1" dirty="0">
              <a:solidFill>
                <a:srgbClr val="1D617A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-2025506" y="6515855"/>
            <a:ext cx="6656720" cy="7973193"/>
            <a:chOff x="0" y="0"/>
            <a:chExt cx="8875626" cy="10630924"/>
          </a:xfrm>
        </p:grpSpPr>
        <p:grpSp>
          <p:nvGrpSpPr>
            <p:cNvPr id="11" name="Group 11"/>
            <p:cNvGrpSpPr/>
            <p:nvPr/>
          </p:nvGrpSpPr>
          <p:grpSpPr>
            <a:xfrm rot="-2700000">
              <a:off x="1808625" y="2049848"/>
              <a:ext cx="7038676" cy="2995629"/>
              <a:chOff x="0" y="0"/>
              <a:chExt cx="954897" cy="406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7780" y="22860"/>
                <a:ext cx="92949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29497" h="360680">
                    <a:moveTo>
                      <a:pt x="929497" y="180340"/>
                    </a:moveTo>
                    <a:cubicBezTo>
                      <a:pt x="929497" y="81280"/>
                      <a:pt x="849487" y="0"/>
                      <a:pt x="74915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49157" y="360680"/>
                    </a:lnTo>
                    <a:cubicBezTo>
                      <a:pt x="848217" y="360680"/>
                      <a:pt x="929497" y="279400"/>
                      <a:pt x="929497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 rot="-2700000">
              <a:off x="-195948" y="5044005"/>
              <a:ext cx="8570103" cy="2995629"/>
              <a:chOff x="0" y="0"/>
              <a:chExt cx="1162657" cy="4064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1D617A"/>
              </a:solidFill>
            </p:spPr>
          </p:sp>
        </p:grpSp>
      </p:grpSp>
      <p:grpSp>
        <p:nvGrpSpPr>
          <p:cNvPr id="15" name="Group 15"/>
          <p:cNvGrpSpPr/>
          <p:nvPr/>
        </p:nvGrpSpPr>
        <p:grpSpPr>
          <a:xfrm>
            <a:off x="16037210" y="-839101"/>
            <a:ext cx="2983391" cy="3434160"/>
            <a:chOff x="0" y="0"/>
            <a:chExt cx="3977855" cy="4578881"/>
          </a:xfrm>
        </p:grpSpPr>
        <p:grpSp>
          <p:nvGrpSpPr>
            <p:cNvPr id="16" name="Group 16"/>
            <p:cNvGrpSpPr/>
            <p:nvPr/>
          </p:nvGrpSpPr>
          <p:grpSpPr>
            <a:xfrm rot="-2700000">
              <a:off x="-49117" y="1815230"/>
              <a:ext cx="4076090" cy="1549447"/>
              <a:chOff x="0" y="0"/>
              <a:chExt cx="1069106" cy="4064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7780" y="22860"/>
                <a:ext cx="104370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43706" h="360680">
                    <a:moveTo>
                      <a:pt x="1043706" y="180340"/>
                    </a:moveTo>
                    <a:cubicBezTo>
                      <a:pt x="1043706" y="81280"/>
                      <a:pt x="963696" y="0"/>
                      <a:pt x="86336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63366" y="360680"/>
                    </a:lnTo>
                    <a:cubicBezTo>
                      <a:pt x="962426" y="360680"/>
                      <a:pt x="1043706" y="279400"/>
                      <a:pt x="1043706" y="180340"/>
                    </a:cubicBezTo>
                    <a:close/>
                  </a:path>
                </a:pathLst>
              </a:custGeom>
              <a:solidFill>
                <a:srgbClr val="1D617A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 rot="-2700000">
              <a:off x="230571" y="971241"/>
              <a:ext cx="3388885" cy="1549447"/>
              <a:chOff x="0" y="0"/>
              <a:chExt cx="888861" cy="406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7780" y="22860"/>
                <a:ext cx="863461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63461" h="360680">
                    <a:moveTo>
                      <a:pt x="863461" y="180340"/>
                    </a:moveTo>
                    <a:cubicBezTo>
                      <a:pt x="863461" y="81280"/>
                      <a:pt x="783451" y="0"/>
                      <a:pt x="683121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83121" y="360680"/>
                    </a:lnTo>
                    <a:cubicBezTo>
                      <a:pt x="782181" y="360680"/>
                      <a:pt x="863461" y="279400"/>
                      <a:pt x="863461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</p:grpSp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3646A715-6E5C-44AF-8325-DD97A4846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330547"/>
            <a:ext cx="12725400" cy="744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52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4027909" y="3484346"/>
            <a:ext cx="6462782" cy="7822414"/>
            <a:chOff x="0" y="0"/>
            <a:chExt cx="8617043" cy="10429885"/>
          </a:xfrm>
        </p:grpSpPr>
        <p:grpSp>
          <p:nvGrpSpPr>
            <p:cNvPr id="4" name="Group 4"/>
            <p:cNvGrpSpPr/>
            <p:nvPr/>
          </p:nvGrpSpPr>
          <p:grpSpPr>
            <a:xfrm rot="-2700000">
              <a:off x="-237730" y="4574446"/>
              <a:ext cx="9092504" cy="3093835"/>
              <a:chOff x="0" y="0"/>
              <a:chExt cx="1194373" cy="4064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7780" y="22860"/>
                <a:ext cx="116897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68973" h="360680">
                    <a:moveTo>
                      <a:pt x="1168973" y="180340"/>
                    </a:moveTo>
                    <a:cubicBezTo>
                      <a:pt x="1168973" y="81280"/>
                      <a:pt x="1088963" y="0"/>
                      <a:pt x="98863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88633" y="360680"/>
                    </a:lnTo>
                    <a:cubicBezTo>
                      <a:pt x="1087693" y="360680"/>
                      <a:pt x="1168973" y="279400"/>
                      <a:pt x="1168973" y="180340"/>
                    </a:cubicBezTo>
                    <a:close/>
                  </a:path>
                </a:pathLst>
              </a:custGeom>
              <a:solidFill>
                <a:srgbClr val="DBEFE1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2700000">
              <a:off x="1422354" y="2073974"/>
              <a:ext cx="7147594" cy="3093835"/>
              <a:chOff x="0" y="0"/>
              <a:chExt cx="938894" cy="406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7780" y="22860"/>
                <a:ext cx="913494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13494" h="360680">
                    <a:moveTo>
                      <a:pt x="913494" y="180340"/>
                    </a:moveTo>
                    <a:cubicBezTo>
                      <a:pt x="913494" y="81280"/>
                      <a:pt x="833484" y="0"/>
                      <a:pt x="733154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33154" y="360680"/>
                    </a:lnTo>
                    <a:cubicBezTo>
                      <a:pt x="832214" y="360680"/>
                      <a:pt x="913494" y="279400"/>
                      <a:pt x="913494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-1384238" y="-512667"/>
            <a:ext cx="4023820" cy="4829309"/>
            <a:chOff x="0" y="0"/>
            <a:chExt cx="5365094" cy="6439078"/>
          </a:xfrm>
        </p:grpSpPr>
        <p:grpSp>
          <p:nvGrpSpPr>
            <p:cNvPr id="9" name="Group 9"/>
            <p:cNvGrpSpPr/>
            <p:nvPr/>
          </p:nvGrpSpPr>
          <p:grpSpPr>
            <a:xfrm rot="-2700000">
              <a:off x="230644" y="1589919"/>
              <a:ext cx="5256176" cy="1832885"/>
              <a:chOff x="0" y="0"/>
              <a:chExt cx="1165436" cy="4064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7780" y="22860"/>
                <a:ext cx="114003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40036" h="360680">
                    <a:moveTo>
                      <a:pt x="1140036" y="180340"/>
                    </a:moveTo>
                    <a:cubicBezTo>
                      <a:pt x="1140036" y="81280"/>
                      <a:pt x="1060026" y="0"/>
                      <a:pt x="95969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9696" y="360680"/>
                    </a:lnTo>
                    <a:cubicBezTo>
                      <a:pt x="1058756" y="360680"/>
                      <a:pt x="1140036" y="279400"/>
                      <a:pt x="1140036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 rot="-2700000">
              <a:off x="-119891" y="3020705"/>
              <a:ext cx="5243645" cy="1832885"/>
              <a:chOff x="0" y="0"/>
              <a:chExt cx="1162657" cy="406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DBEFE1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-1" y="3278197"/>
            <a:ext cx="18288001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8000" b="1" dirty="0">
                <a:solidFill>
                  <a:srgbClr val="DBEFE1"/>
                </a:solidFill>
                <a:latin typeface="Consolas" panose="020B0609020204030204" pitchFamily="49" charset="0"/>
              </a:rPr>
              <a:t>CHƯƠNG V</a:t>
            </a:r>
          </a:p>
          <a:p>
            <a:pPr algn="ctr"/>
            <a:r>
              <a:rPr lang="en-US" sz="8000" b="1" dirty="0">
                <a:solidFill>
                  <a:srgbClr val="DBEFE1"/>
                </a:solidFill>
                <a:latin typeface="Consolas" panose="020B0609020204030204" pitchFamily="49" charset="0"/>
              </a:rPr>
              <a:t>THIẾT KẾ HỆ THỐNG TIN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29703" y="-1019443"/>
            <a:ext cx="4607811" cy="5401141"/>
            <a:chOff x="0" y="0"/>
            <a:chExt cx="6143748" cy="7201522"/>
          </a:xfrm>
        </p:grpSpPr>
        <p:grpSp>
          <p:nvGrpSpPr>
            <p:cNvPr id="3" name="Group 3"/>
            <p:cNvGrpSpPr/>
            <p:nvPr/>
          </p:nvGrpSpPr>
          <p:grpSpPr>
            <a:xfrm rot="-2700000">
              <a:off x="90877" y="1978445"/>
              <a:ext cx="6343634" cy="1805219"/>
              <a:chOff x="0" y="0"/>
              <a:chExt cx="1428111" cy="4064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7780" y="22860"/>
                <a:ext cx="1402711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402711" h="360680">
                    <a:moveTo>
                      <a:pt x="1402711" y="180340"/>
                    </a:moveTo>
                    <a:cubicBezTo>
                      <a:pt x="1402711" y="81280"/>
                      <a:pt x="1322701" y="0"/>
                      <a:pt x="1222371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22371" y="360680"/>
                    </a:lnTo>
                    <a:cubicBezTo>
                      <a:pt x="1321431" y="360680"/>
                      <a:pt x="1402711" y="279400"/>
                      <a:pt x="1402711" y="180340"/>
                    </a:cubicBezTo>
                    <a:close/>
                  </a:path>
                </a:pathLst>
              </a:custGeom>
              <a:solidFill>
                <a:srgbClr val="1D617A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 rot="-2700000">
              <a:off x="-254855" y="3504546"/>
              <a:ext cx="6098443" cy="1805219"/>
              <a:chOff x="0" y="0"/>
              <a:chExt cx="1372912" cy="4064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7780" y="22860"/>
                <a:ext cx="134751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47512" h="360680">
                    <a:moveTo>
                      <a:pt x="1347512" y="180340"/>
                    </a:moveTo>
                    <a:cubicBezTo>
                      <a:pt x="1347512" y="81280"/>
                      <a:pt x="1267502" y="0"/>
                      <a:pt x="116717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167172" y="360680"/>
                    </a:lnTo>
                    <a:cubicBezTo>
                      <a:pt x="1266232" y="360680"/>
                      <a:pt x="1347512" y="279400"/>
                      <a:pt x="1347512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5975518" y="-1645636"/>
            <a:ext cx="13804164" cy="16092475"/>
            <a:chOff x="0" y="0"/>
            <a:chExt cx="18405552" cy="21456634"/>
          </a:xfrm>
        </p:grpSpPr>
        <p:grpSp>
          <p:nvGrpSpPr>
            <p:cNvPr id="9" name="Group 9"/>
            <p:cNvGrpSpPr/>
            <p:nvPr/>
          </p:nvGrpSpPr>
          <p:grpSpPr>
            <a:xfrm rot="-2700000">
              <a:off x="625080" y="5839805"/>
              <a:ext cx="18674291" cy="5207042"/>
              <a:chOff x="0" y="0"/>
              <a:chExt cx="1457494" cy="4064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7780" y="22860"/>
                <a:ext cx="1432094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432094" h="360680">
                    <a:moveTo>
                      <a:pt x="1432094" y="180340"/>
                    </a:moveTo>
                    <a:cubicBezTo>
                      <a:pt x="1432094" y="81280"/>
                      <a:pt x="1352084" y="0"/>
                      <a:pt x="1251754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51754" y="360680"/>
                    </a:lnTo>
                    <a:cubicBezTo>
                      <a:pt x="1350814" y="360680"/>
                      <a:pt x="1432094" y="279400"/>
                      <a:pt x="1432094" y="180340"/>
                    </a:cubicBezTo>
                    <a:close/>
                  </a:path>
                </a:pathLst>
              </a:custGeom>
              <a:solidFill>
                <a:srgbClr val="61C2A2">
                  <a:alpha val="14902"/>
                </a:srgbClr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 rot="-2700000">
              <a:off x="-753746" y="10747953"/>
              <a:ext cx="17717812" cy="5207042"/>
              <a:chOff x="0" y="0"/>
              <a:chExt cx="1382842" cy="406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7780" y="22860"/>
                <a:ext cx="135744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57443" h="360680">
                    <a:moveTo>
                      <a:pt x="1357443" y="180340"/>
                    </a:moveTo>
                    <a:cubicBezTo>
                      <a:pt x="1357443" y="81280"/>
                      <a:pt x="1277433" y="0"/>
                      <a:pt x="117710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177102" y="360680"/>
                    </a:lnTo>
                    <a:cubicBezTo>
                      <a:pt x="1276162" y="360680"/>
                      <a:pt x="1357442" y="279400"/>
                      <a:pt x="1357442" y="180340"/>
                    </a:cubicBezTo>
                    <a:close/>
                  </a:path>
                </a:pathLst>
              </a:custGeom>
              <a:solidFill>
                <a:srgbClr val="1D617A">
                  <a:alpha val="14902"/>
                </a:srgbClr>
              </a:solidFill>
            </p:spPr>
          </p:sp>
        </p:grpSp>
      </p:grpSp>
      <p:sp>
        <p:nvSpPr>
          <p:cNvPr id="14" name="TextBox 14"/>
          <p:cNvSpPr txBox="1"/>
          <p:nvPr/>
        </p:nvSpPr>
        <p:spPr>
          <a:xfrm>
            <a:off x="9128360" y="5439426"/>
            <a:ext cx="9106300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79"/>
              </a:lnSpc>
            </a:pPr>
            <a:r>
              <a:rPr lang="en-US" sz="4500" b="1" spc="359" dirty="0" err="1">
                <a:solidFill>
                  <a:srgbClr val="1D617A"/>
                </a:solidFill>
                <a:latin typeface="Consolas" panose="020B0609020204030204" pitchFamily="49" charset="0"/>
              </a:rPr>
              <a:t>Thiết</a:t>
            </a:r>
            <a:r>
              <a:rPr lang="en-US" sz="4500" b="1" spc="359" dirty="0">
                <a:solidFill>
                  <a:srgbClr val="1D617A"/>
                </a:solidFill>
                <a:latin typeface="Consolas" panose="020B0609020204030204" pitchFamily="49" charset="0"/>
              </a:rPr>
              <a:t> </a:t>
            </a:r>
            <a:r>
              <a:rPr lang="en-US" sz="4500" b="1" spc="359" dirty="0" err="1">
                <a:solidFill>
                  <a:srgbClr val="1D617A"/>
                </a:solidFill>
                <a:latin typeface="Consolas" panose="020B0609020204030204" pitchFamily="49" charset="0"/>
              </a:rPr>
              <a:t>kế</a:t>
            </a:r>
            <a:r>
              <a:rPr lang="en-US" sz="4500" b="1" spc="359" dirty="0">
                <a:solidFill>
                  <a:srgbClr val="1D617A"/>
                </a:solidFill>
                <a:latin typeface="Consolas" panose="020B0609020204030204" pitchFamily="49" charset="0"/>
              </a:rPr>
              <a:t> </a:t>
            </a:r>
            <a:r>
              <a:rPr lang="en-US" sz="4500" b="1" spc="359" dirty="0" err="1">
                <a:solidFill>
                  <a:srgbClr val="1D617A"/>
                </a:solidFill>
                <a:latin typeface="Consolas" panose="020B0609020204030204" pitchFamily="49" charset="0"/>
              </a:rPr>
              <a:t>giao</a:t>
            </a:r>
            <a:r>
              <a:rPr lang="en-US" sz="4500" b="1" spc="359" dirty="0">
                <a:solidFill>
                  <a:srgbClr val="1D617A"/>
                </a:solidFill>
                <a:latin typeface="Consolas" panose="020B0609020204030204" pitchFamily="49" charset="0"/>
              </a:rPr>
              <a:t> </a:t>
            </a:r>
            <a:r>
              <a:rPr lang="en-US" sz="4500" b="1" spc="359" dirty="0" err="1">
                <a:solidFill>
                  <a:srgbClr val="1D617A"/>
                </a:solidFill>
                <a:latin typeface="Consolas" panose="020B0609020204030204" pitchFamily="49" charset="0"/>
              </a:rPr>
              <a:t>diện</a:t>
            </a:r>
            <a:endParaRPr lang="en-US" sz="4500" b="1" spc="359" dirty="0">
              <a:solidFill>
                <a:srgbClr val="1D617A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AutoShape 15"/>
          <p:cNvSpPr/>
          <p:nvPr/>
        </p:nvSpPr>
        <p:spPr>
          <a:xfrm>
            <a:off x="9143600" y="-266700"/>
            <a:ext cx="38100" cy="9525000"/>
          </a:xfrm>
          <a:prstGeom prst="rect">
            <a:avLst/>
          </a:prstGeom>
          <a:solidFill>
            <a:srgbClr val="1D617A"/>
          </a:solidFill>
        </p:spPr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1D4D8AFB-79B0-4D1E-8952-63C638F05DB3}"/>
              </a:ext>
            </a:extLst>
          </p:cNvPr>
          <p:cNvSpPr txBox="1"/>
          <p:nvPr/>
        </p:nvSpPr>
        <p:spPr>
          <a:xfrm>
            <a:off x="19050" y="3462419"/>
            <a:ext cx="9113120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79"/>
              </a:lnSpc>
            </a:pPr>
            <a:r>
              <a:rPr lang="en-US" sz="4500" b="1" spc="359" dirty="0" err="1">
                <a:solidFill>
                  <a:srgbClr val="1D617A"/>
                </a:solidFill>
                <a:latin typeface="Consolas" panose="020B0609020204030204" pitchFamily="49" charset="0"/>
              </a:rPr>
              <a:t>Thiết</a:t>
            </a:r>
            <a:r>
              <a:rPr lang="en-US" sz="4500" b="1" spc="359" dirty="0">
                <a:solidFill>
                  <a:srgbClr val="1D617A"/>
                </a:solidFill>
                <a:latin typeface="Consolas" panose="020B0609020204030204" pitchFamily="49" charset="0"/>
              </a:rPr>
              <a:t> </a:t>
            </a:r>
            <a:r>
              <a:rPr lang="en-US" sz="4500" b="1" spc="359" dirty="0" err="1">
                <a:solidFill>
                  <a:srgbClr val="1D617A"/>
                </a:solidFill>
                <a:latin typeface="Consolas" panose="020B0609020204030204" pitchFamily="49" charset="0"/>
              </a:rPr>
              <a:t>kế</a:t>
            </a:r>
            <a:r>
              <a:rPr lang="en-US" sz="4500" b="1" spc="359" dirty="0">
                <a:solidFill>
                  <a:srgbClr val="1D617A"/>
                </a:solidFill>
                <a:latin typeface="Consolas" panose="020B0609020204030204" pitchFamily="49" charset="0"/>
              </a:rPr>
              <a:t> </a:t>
            </a:r>
            <a:r>
              <a:rPr lang="en-US" sz="4500" b="1" spc="359" dirty="0" err="1">
                <a:solidFill>
                  <a:srgbClr val="1D617A"/>
                </a:solidFill>
                <a:latin typeface="Consolas" panose="020B0609020204030204" pitchFamily="49" charset="0"/>
              </a:rPr>
              <a:t>cơ</a:t>
            </a:r>
            <a:r>
              <a:rPr lang="en-US" sz="4500" b="1" spc="359" dirty="0">
                <a:solidFill>
                  <a:srgbClr val="1D617A"/>
                </a:solidFill>
                <a:latin typeface="Consolas" panose="020B0609020204030204" pitchFamily="49" charset="0"/>
              </a:rPr>
              <a:t> </a:t>
            </a:r>
            <a:r>
              <a:rPr lang="en-US" sz="4500" b="1" spc="359" dirty="0" err="1">
                <a:solidFill>
                  <a:srgbClr val="1D617A"/>
                </a:solidFill>
                <a:latin typeface="Consolas" panose="020B0609020204030204" pitchFamily="49" charset="0"/>
              </a:rPr>
              <a:t>sở</a:t>
            </a:r>
            <a:r>
              <a:rPr lang="en-US" sz="4500" b="1" spc="359" dirty="0">
                <a:solidFill>
                  <a:srgbClr val="1D617A"/>
                </a:solidFill>
                <a:latin typeface="Consolas" panose="020B0609020204030204" pitchFamily="49" charset="0"/>
              </a:rPr>
              <a:t> </a:t>
            </a:r>
            <a:r>
              <a:rPr lang="en-US" sz="4500" b="1" spc="359" dirty="0" err="1">
                <a:solidFill>
                  <a:srgbClr val="1D617A"/>
                </a:solidFill>
                <a:latin typeface="Consolas" panose="020B0609020204030204" pitchFamily="49" charset="0"/>
              </a:rPr>
              <a:t>dữ</a:t>
            </a:r>
            <a:r>
              <a:rPr lang="en-US" sz="4500" b="1" spc="359" dirty="0">
                <a:solidFill>
                  <a:srgbClr val="1D617A"/>
                </a:solidFill>
                <a:latin typeface="Consolas" panose="020B0609020204030204" pitchFamily="49" charset="0"/>
              </a:rPr>
              <a:t> </a:t>
            </a:r>
            <a:r>
              <a:rPr lang="en-US" sz="4500" b="1" spc="359" dirty="0" err="1">
                <a:solidFill>
                  <a:srgbClr val="1D617A"/>
                </a:solidFill>
                <a:latin typeface="Consolas" panose="020B0609020204030204" pitchFamily="49" charset="0"/>
              </a:rPr>
              <a:t>liệu</a:t>
            </a:r>
            <a:endParaRPr lang="en-US" sz="4500" b="1" spc="359" dirty="0">
              <a:solidFill>
                <a:srgbClr val="1D617A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528372" y="468646"/>
            <a:ext cx="14747782" cy="647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6500" b="1">
                <a:solidFill>
                  <a:srgbClr val="1D617A"/>
                </a:solidFill>
                <a:latin typeface="Consolas" panose="020B0609020204030204" pitchFamily="49" charset="0"/>
              </a:rPr>
              <a:t>Thiết kế cơ sở dữ liệu</a:t>
            </a:r>
            <a:endParaRPr lang="en-US" sz="6500" b="1" dirty="0">
              <a:solidFill>
                <a:srgbClr val="1D617A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-2025506" y="6515855"/>
            <a:ext cx="6656720" cy="7973193"/>
            <a:chOff x="0" y="0"/>
            <a:chExt cx="8875626" cy="10630924"/>
          </a:xfrm>
        </p:grpSpPr>
        <p:grpSp>
          <p:nvGrpSpPr>
            <p:cNvPr id="11" name="Group 11"/>
            <p:cNvGrpSpPr/>
            <p:nvPr/>
          </p:nvGrpSpPr>
          <p:grpSpPr>
            <a:xfrm rot="-2700000">
              <a:off x="1808625" y="2049848"/>
              <a:ext cx="7038676" cy="2995629"/>
              <a:chOff x="0" y="0"/>
              <a:chExt cx="954897" cy="406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7780" y="22860"/>
                <a:ext cx="92949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29497" h="360680">
                    <a:moveTo>
                      <a:pt x="929497" y="180340"/>
                    </a:moveTo>
                    <a:cubicBezTo>
                      <a:pt x="929497" y="81280"/>
                      <a:pt x="849487" y="0"/>
                      <a:pt x="74915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49157" y="360680"/>
                    </a:lnTo>
                    <a:cubicBezTo>
                      <a:pt x="848217" y="360680"/>
                      <a:pt x="929497" y="279400"/>
                      <a:pt x="929497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 rot="-2700000">
              <a:off x="-195948" y="5044005"/>
              <a:ext cx="8570103" cy="2995629"/>
              <a:chOff x="0" y="0"/>
              <a:chExt cx="1162657" cy="4064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1D617A"/>
              </a:solidFill>
            </p:spPr>
          </p:sp>
        </p:grpSp>
      </p:grpSp>
      <p:grpSp>
        <p:nvGrpSpPr>
          <p:cNvPr id="15" name="Group 15"/>
          <p:cNvGrpSpPr/>
          <p:nvPr/>
        </p:nvGrpSpPr>
        <p:grpSpPr>
          <a:xfrm>
            <a:off x="16037210" y="-839101"/>
            <a:ext cx="2983391" cy="3434160"/>
            <a:chOff x="0" y="0"/>
            <a:chExt cx="3977855" cy="4578881"/>
          </a:xfrm>
        </p:grpSpPr>
        <p:grpSp>
          <p:nvGrpSpPr>
            <p:cNvPr id="16" name="Group 16"/>
            <p:cNvGrpSpPr/>
            <p:nvPr/>
          </p:nvGrpSpPr>
          <p:grpSpPr>
            <a:xfrm rot="-2700000">
              <a:off x="-49117" y="1815230"/>
              <a:ext cx="4076090" cy="1549447"/>
              <a:chOff x="0" y="0"/>
              <a:chExt cx="1069106" cy="4064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7780" y="22860"/>
                <a:ext cx="104370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43706" h="360680">
                    <a:moveTo>
                      <a:pt x="1043706" y="180340"/>
                    </a:moveTo>
                    <a:cubicBezTo>
                      <a:pt x="1043706" y="81280"/>
                      <a:pt x="963696" y="0"/>
                      <a:pt x="86336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63366" y="360680"/>
                    </a:lnTo>
                    <a:cubicBezTo>
                      <a:pt x="962426" y="360680"/>
                      <a:pt x="1043706" y="279400"/>
                      <a:pt x="1043706" y="180340"/>
                    </a:cubicBezTo>
                    <a:close/>
                  </a:path>
                </a:pathLst>
              </a:custGeom>
              <a:solidFill>
                <a:srgbClr val="1D617A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 rot="-2700000">
              <a:off x="230571" y="971241"/>
              <a:ext cx="3388885" cy="1549447"/>
              <a:chOff x="0" y="0"/>
              <a:chExt cx="888861" cy="406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7780" y="22860"/>
                <a:ext cx="863461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63461" h="360680">
                    <a:moveTo>
                      <a:pt x="863461" y="180340"/>
                    </a:moveTo>
                    <a:cubicBezTo>
                      <a:pt x="863461" y="81280"/>
                      <a:pt x="783451" y="0"/>
                      <a:pt x="683121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83121" y="360680"/>
                    </a:lnTo>
                    <a:cubicBezTo>
                      <a:pt x="782181" y="360680"/>
                      <a:pt x="863461" y="279400"/>
                      <a:pt x="863461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</p:grpSp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F795E7CA-D31E-4D86-A0E8-26A0AB0D1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478" y="1093092"/>
            <a:ext cx="15692828" cy="914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77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528372" y="468646"/>
            <a:ext cx="14747782" cy="647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6500" b="1">
                <a:solidFill>
                  <a:srgbClr val="1D617A"/>
                </a:solidFill>
                <a:latin typeface="Consolas" panose="020B0609020204030204" pitchFamily="49" charset="0"/>
              </a:rPr>
              <a:t>Thiết kế giao diện</a:t>
            </a:r>
            <a:endParaRPr lang="en-US" sz="6500" b="1" dirty="0">
              <a:solidFill>
                <a:srgbClr val="1D617A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-2025506" y="6515855"/>
            <a:ext cx="6656720" cy="7973193"/>
            <a:chOff x="0" y="0"/>
            <a:chExt cx="8875626" cy="10630924"/>
          </a:xfrm>
        </p:grpSpPr>
        <p:grpSp>
          <p:nvGrpSpPr>
            <p:cNvPr id="11" name="Group 11"/>
            <p:cNvGrpSpPr/>
            <p:nvPr/>
          </p:nvGrpSpPr>
          <p:grpSpPr>
            <a:xfrm rot="-2700000">
              <a:off x="1808625" y="2049848"/>
              <a:ext cx="7038676" cy="2995629"/>
              <a:chOff x="0" y="0"/>
              <a:chExt cx="954897" cy="406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7780" y="22860"/>
                <a:ext cx="92949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29497" h="360680">
                    <a:moveTo>
                      <a:pt x="929497" y="180340"/>
                    </a:moveTo>
                    <a:cubicBezTo>
                      <a:pt x="929497" y="81280"/>
                      <a:pt x="849487" y="0"/>
                      <a:pt x="74915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49157" y="360680"/>
                    </a:lnTo>
                    <a:cubicBezTo>
                      <a:pt x="848217" y="360680"/>
                      <a:pt x="929497" y="279400"/>
                      <a:pt x="929497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 rot="-2700000">
              <a:off x="-195948" y="5044005"/>
              <a:ext cx="8570103" cy="2995629"/>
              <a:chOff x="0" y="0"/>
              <a:chExt cx="1162657" cy="4064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1D617A"/>
              </a:solidFill>
            </p:spPr>
          </p:sp>
        </p:grpSp>
      </p:grpSp>
      <p:grpSp>
        <p:nvGrpSpPr>
          <p:cNvPr id="15" name="Group 15"/>
          <p:cNvGrpSpPr/>
          <p:nvPr/>
        </p:nvGrpSpPr>
        <p:grpSpPr>
          <a:xfrm>
            <a:off x="16037210" y="-839101"/>
            <a:ext cx="2983391" cy="3434160"/>
            <a:chOff x="0" y="0"/>
            <a:chExt cx="3977855" cy="4578881"/>
          </a:xfrm>
        </p:grpSpPr>
        <p:grpSp>
          <p:nvGrpSpPr>
            <p:cNvPr id="16" name="Group 16"/>
            <p:cNvGrpSpPr/>
            <p:nvPr/>
          </p:nvGrpSpPr>
          <p:grpSpPr>
            <a:xfrm rot="-2700000">
              <a:off x="-49117" y="1815230"/>
              <a:ext cx="4076090" cy="1549447"/>
              <a:chOff x="0" y="0"/>
              <a:chExt cx="1069106" cy="4064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7780" y="22860"/>
                <a:ext cx="104370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43706" h="360680">
                    <a:moveTo>
                      <a:pt x="1043706" y="180340"/>
                    </a:moveTo>
                    <a:cubicBezTo>
                      <a:pt x="1043706" y="81280"/>
                      <a:pt x="963696" y="0"/>
                      <a:pt x="86336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63366" y="360680"/>
                    </a:lnTo>
                    <a:cubicBezTo>
                      <a:pt x="962426" y="360680"/>
                      <a:pt x="1043706" y="279400"/>
                      <a:pt x="1043706" y="180340"/>
                    </a:cubicBezTo>
                    <a:close/>
                  </a:path>
                </a:pathLst>
              </a:custGeom>
              <a:solidFill>
                <a:srgbClr val="1D617A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 rot="-2700000">
              <a:off x="230571" y="971241"/>
              <a:ext cx="3388885" cy="1549447"/>
              <a:chOff x="0" y="0"/>
              <a:chExt cx="888861" cy="406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7780" y="22860"/>
                <a:ext cx="863461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63461" h="360680">
                    <a:moveTo>
                      <a:pt x="863461" y="180340"/>
                    </a:moveTo>
                    <a:cubicBezTo>
                      <a:pt x="863461" y="81280"/>
                      <a:pt x="783451" y="0"/>
                      <a:pt x="683121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83121" y="360680"/>
                    </a:lnTo>
                    <a:cubicBezTo>
                      <a:pt x="782181" y="360680"/>
                      <a:pt x="863461" y="279400"/>
                      <a:pt x="863461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</p:grpSp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146783B4-10A5-448E-935C-BF44041E1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209523"/>
            <a:ext cx="12801600" cy="86381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2653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061387" y="275956"/>
            <a:ext cx="45719" cy="9668143"/>
          </a:xfrm>
          <a:prstGeom prst="rect">
            <a:avLst/>
          </a:prstGeom>
          <a:solidFill>
            <a:srgbClr val="1D617A"/>
          </a:solidFill>
        </p:spPr>
      </p:sp>
      <p:grpSp>
        <p:nvGrpSpPr>
          <p:cNvPr id="3" name="Group 3"/>
          <p:cNvGrpSpPr/>
          <p:nvPr/>
        </p:nvGrpSpPr>
        <p:grpSpPr>
          <a:xfrm>
            <a:off x="9947088" y="1190357"/>
            <a:ext cx="228600" cy="22860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D617A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982200" y="5974079"/>
            <a:ext cx="228600" cy="22860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D617A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975855" y="4371885"/>
            <a:ext cx="228600" cy="22860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D617A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981690" y="2678251"/>
            <a:ext cx="228600" cy="22860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D617A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4764109" y="1034573"/>
            <a:ext cx="4762900" cy="475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00"/>
              </a:lnSpc>
            </a:pPr>
            <a:r>
              <a:rPr lang="en-US" sz="3000" b="1" dirty="0">
                <a:solidFill>
                  <a:srgbClr val="1D617A"/>
                </a:solidFill>
                <a:latin typeface="Consolas" panose="020B0609020204030204" pitchFamily="49" charset="0"/>
              </a:rPr>
              <a:t>Giao </a:t>
            </a:r>
            <a:r>
              <a:rPr lang="en-US" sz="3000" b="1" dirty="0" err="1">
                <a:solidFill>
                  <a:srgbClr val="1D617A"/>
                </a:solidFill>
                <a:latin typeface="Consolas" panose="020B0609020204030204" pitchFamily="49" charset="0"/>
              </a:rPr>
              <a:t>diện</a:t>
            </a:r>
            <a:r>
              <a:rPr lang="en-US" sz="3000" b="1" dirty="0">
                <a:solidFill>
                  <a:srgbClr val="1D617A"/>
                </a:solidFill>
                <a:latin typeface="Consolas" panose="020B0609020204030204" pitchFamily="49" charset="0"/>
              </a:rPr>
              <a:t> </a:t>
            </a:r>
            <a:r>
              <a:rPr lang="en-US" sz="3000" b="1" dirty="0" err="1">
                <a:solidFill>
                  <a:srgbClr val="1D617A"/>
                </a:solidFill>
                <a:latin typeface="Consolas" panose="020B0609020204030204" pitchFamily="49" charset="0"/>
              </a:rPr>
              <a:t>đăng</a:t>
            </a:r>
            <a:r>
              <a:rPr lang="en-US" sz="3000" b="1" dirty="0">
                <a:solidFill>
                  <a:srgbClr val="1D617A"/>
                </a:solidFill>
                <a:latin typeface="Consolas" panose="020B0609020204030204" pitchFamily="49" charset="0"/>
              </a:rPr>
              <a:t> </a:t>
            </a:r>
            <a:r>
              <a:rPr lang="en-US" sz="3000" b="1" dirty="0" err="1">
                <a:solidFill>
                  <a:srgbClr val="1D617A"/>
                </a:solidFill>
                <a:latin typeface="Consolas" panose="020B0609020204030204" pitchFamily="49" charset="0"/>
              </a:rPr>
              <a:t>nhập</a:t>
            </a:r>
            <a:endParaRPr lang="en-US" sz="3000" b="1" dirty="0">
              <a:solidFill>
                <a:srgbClr val="1D617A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739594" y="4248620"/>
            <a:ext cx="4762900" cy="475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00"/>
              </a:lnSpc>
            </a:pPr>
            <a:r>
              <a:rPr lang="en-US" sz="3000" b="1" dirty="0">
                <a:solidFill>
                  <a:srgbClr val="1D617A"/>
                </a:solidFill>
                <a:latin typeface="Consolas" panose="020B0609020204030204" pitchFamily="49" charset="0"/>
              </a:rPr>
              <a:t>Giao </a:t>
            </a:r>
            <a:r>
              <a:rPr lang="en-US" sz="3000" b="1" dirty="0" err="1">
                <a:solidFill>
                  <a:srgbClr val="1D617A"/>
                </a:solidFill>
                <a:latin typeface="Consolas" panose="020B0609020204030204" pitchFamily="49" charset="0"/>
              </a:rPr>
              <a:t>diện</a:t>
            </a:r>
            <a:r>
              <a:rPr lang="en-US" sz="3000" b="1" dirty="0">
                <a:solidFill>
                  <a:srgbClr val="1D617A"/>
                </a:solidFill>
                <a:latin typeface="Consolas" panose="020B0609020204030204" pitchFamily="49" charset="0"/>
              </a:rPr>
              <a:t> </a:t>
            </a:r>
            <a:r>
              <a:rPr lang="en-US" sz="3000" b="1" dirty="0" err="1">
                <a:solidFill>
                  <a:srgbClr val="1D617A"/>
                </a:solidFill>
                <a:latin typeface="Consolas" panose="020B0609020204030204" pitchFamily="49" charset="0"/>
              </a:rPr>
              <a:t>quản</a:t>
            </a:r>
            <a:r>
              <a:rPr lang="en-US" sz="3000" b="1" dirty="0">
                <a:solidFill>
                  <a:srgbClr val="1D617A"/>
                </a:solidFill>
                <a:latin typeface="Consolas" panose="020B0609020204030204" pitchFamily="49" charset="0"/>
              </a:rPr>
              <a:t> </a:t>
            </a:r>
            <a:r>
              <a:rPr lang="en-US" sz="3000" b="1" dirty="0" err="1">
                <a:solidFill>
                  <a:srgbClr val="1D617A"/>
                </a:solidFill>
                <a:latin typeface="Consolas" panose="020B0609020204030204" pitchFamily="49" charset="0"/>
              </a:rPr>
              <a:t>lý</a:t>
            </a:r>
            <a:endParaRPr lang="en-US" sz="3000" b="1" dirty="0">
              <a:solidFill>
                <a:srgbClr val="1D617A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629500" y="2554986"/>
            <a:ext cx="4762900" cy="475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 b="1" dirty="0">
                <a:solidFill>
                  <a:srgbClr val="1D617A"/>
                </a:solidFill>
                <a:latin typeface="Consolas" panose="020B0609020204030204" pitchFamily="49" charset="0"/>
              </a:rPr>
              <a:t>Giao </a:t>
            </a:r>
            <a:r>
              <a:rPr lang="en-US" sz="3000" b="1" dirty="0" err="1">
                <a:solidFill>
                  <a:srgbClr val="1D617A"/>
                </a:solidFill>
                <a:latin typeface="Consolas" panose="020B0609020204030204" pitchFamily="49" charset="0"/>
              </a:rPr>
              <a:t>diện</a:t>
            </a:r>
            <a:r>
              <a:rPr lang="en-US" sz="3000" b="1" dirty="0">
                <a:solidFill>
                  <a:srgbClr val="1D617A"/>
                </a:solidFill>
                <a:latin typeface="Consolas" panose="020B0609020204030204" pitchFamily="49" charset="0"/>
              </a:rPr>
              <a:t> </a:t>
            </a:r>
            <a:r>
              <a:rPr lang="en-US" sz="3000" b="1" dirty="0" err="1">
                <a:solidFill>
                  <a:srgbClr val="1D617A"/>
                </a:solidFill>
                <a:latin typeface="Consolas" panose="020B0609020204030204" pitchFamily="49" charset="0"/>
              </a:rPr>
              <a:t>chính</a:t>
            </a:r>
            <a:endParaRPr lang="en-US" sz="3000" b="1" dirty="0">
              <a:solidFill>
                <a:srgbClr val="1D617A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629500" y="5850814"/>
            <a:ext cx="4762900" cy="475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 b="1" dirty="0">
                <a:solidFill>
                  <a:srgbClr val="1D617A"/>
                </a:solidFill>
                <a:latin typeface="Consolas" panose="020B0609020204030204" pitchFamily="49" charset="0"/>
              </a:rPr>
              <a:t>Giao </a:t>
            </a:r>
            <a:r>
              <a:rPr lang="en-US" sz="3000" b="1" dirty="0" err="1">
                <a:solidFill>
                  <a:srgbClr val="1D617A"/>
                </a:solidFill>
                <a:latin typeface="Consolas" panose="020B0609020204030204" pitchFamily="49" charset="0"/>
              </a:rPr>
              <a:t>diện</a:t>
            </a:r>
            <a:r>
              <a:rPr lang="en-US" sz="3000" b="1" dirty="0">
                <a:solidFill>
                  <a:srgbClr val="1D617A"/>
                </a:solidFill>
                <a:latin typeface="Consolas" panose="020B0609020204030204" pitchFamily="49" charset="0"/>
              </a:rPr>
              <a:t> </a:t>
            </a:r>
            <a:r>
              <a:rPr lang="en-US" sz="3000" b="1" dirty="0" err="1">
                <a:solidFill>
                  <a:srgbClr val="1D617A"/>
                </a:solidFill>
                <a:latin typeface="Consolas" panose="020B0609020204030204" pitchFamily="49" charset="0"/>
              </a:rPr>
              <a:t>tra</a:t>
            </a:r>
            <a:r>
              <a:rPr lang="en-US" sz="3000" b="1" dirty="0">
                <a:solidFill>
                  <a:srgbClr val="1D617A"/>
                </a:solidFill>
                <a:latin typeface="Consolas" panose="020B0609020204030204" pitchFamily="49" charset="0"/>
              </a:rPr>
              <a:t> </a:t>
            </a:r>
            <a:r>
              <a:rPr lang="en-US" sz="3000" b="1" dirty="0" err="1">
                <a:solidFill>
                  <a:srgbClr val="1D617A"/>
                </a:solidFill>
                <a:latin typeface="Consolas" panose="020B0609020204030204" pitchFamily="49" charset="0"/>
              </a:rPr>
              <a:t>cứu</a:t>
            </a:r>
            <a:endParaRPr lang="en-US" sz="3000" b="1" dirty="0">
              <a:solidFill>
                <a:srgbClr val="1D617A"/>
              </a:solidFill>
              <a:latin typeface="Consolas" panose="020B0609020204030204" pitchFamily="49" charset="0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16324153" y="-1260206"/>
            <a:ext cx="3419289" cy="4078892"/>
            <a:chOff x="0" y="0"/>
            <a:chExt cx="4559052" cy="5438522"/>
          </a:xfrm>
        </p:grpSpPr>
        <p:grpSp>
          <p:nvGrpSpPr>
            <p:cNvPr id="25" name="Group 25"/>
            <p:cNvGrpSpPr/>
            <p:nvPr/>
          </p:nvGrpSpPr>
          <p:grpSpPr>
            <a:xfrm rot="-2700000">
              <a:off x="-98177" y="2639264"/>
              <a:ext cx="4293947" cy="1500924"/>
              <a:chOff x="0" y="0"/>
              <a:chExt cx="1162657" cy="4064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1D617A"/>
              </a:solidFill>
            </p:spPr>
          </p:sp>
        </p:grpSp>
        <p:grpSp>
          <p:nvGrpSpPr>
            <p:cNvPr id="27" name="Group 27"/>
            <p:cNvGrpSpPr/>
            <p:nvPr/>
          </p:nvGrpSpPr>
          <p:grpSpPr>
            <a:xfrm rot="-2700000">
              <a:off x="240261" y="1349291"/>
              <a:ext cx="4438075" cy="1500924"/>
              <a:chOff x="0" y="0"/>
              <a:chExt cx="1201682" cy="4064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17780" y="22860"/>
                <a:ext cx="117628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76283" h="360680">
                    <a:moveTo>
                      <a:pt x="1176283" y="180340"/>
                    </a:moveTo>
                    <a:cubicBezTo>
                      <a:pt x="1176283" y="81280"/>
                      <a:pt x="1096273" y="0"/>
                      <a:pt x="99594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95942" y="360680"/>
                    </a:lnTo>
                    <a:cubicBezTo>
                      <a:pt x="1095002" y="360680"/>
                      <a:pt x="1176282" y="279400"/>
                      <a:pt x="1176282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</p:grpSp>
      <p:grpSp>
        <p:nvGrpSpPr>
          <p:cNvPr id="29" name="Group 29"/>
          <p:cNvGrpSpPr/>
          <p:nvPr/>
        </p:nvGrpSpPr>
        <p:grpSpPr>
          <a:xfrm>
            <a:off x="-1525603" y="6846493"/>
            <a:ext cx="5108607" cy="6094090"/>
            <a:chOff x="0" y="0"/>
            <a:chExt cx="6811476" cy="8125454"/>
          </a:xfrm>
        </p:grpSpPr>
        <p:grpSp>
          <p:nvGrpSpPr>
            <p:cNvPr id="30" name="Group 30"/>
            <p:cNvGrpSpPr/>
            <p:nvPr/>
          </p:nvGrpSpPr>
          <p:grpSpPr>
            <a:xfrm rot="-2700000">
              <a:off x="358963" y="2015916"/>
              <a:ext cx="6630730" cy="2242463"/>
              <a:chOff x="0" y="0"/>
              <a:chExt cx="1201682" cy="4064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17780" y="22860"/>
                <a:ext cx="117628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76283" h="360680">
                    <a:moveTo>
                      <a:pt x="1176283" y="180340"/>
                    </a:moveTo>
                    <a:cubicBezTo>
                      <a:pt x="1176283" y="81280"/>
                      <a:pt x="1096273" y="0"/>
                      <a:pt x="99594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95942" y="360680"/>
                    </a:lnTo>
                    <a:cubicBezTo>
                      <a:pt x="1095002" y="360680"/>
                      <a:pt x="1176282" y="279400"/>
                      <a:pt x="1176282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  <p:grpSp>
          <p:nvGrpSpPr>
            <p:cNvPr id="32" name="Group 32"/>
            <p:cNvGrpSpPr/>
            <p:nvPr/>
          </p:nvGrpSpPr>
          <p:grpSpPr>
            <a:xfrm rot="-2700000">
              <a:off x="-146682" y="3943207"/>
              <a:ext cx="6415394" cy="2242463"/>
              <a:chOff x="0" y="0"/>
              <a:chExt cx="1162657" cy="4064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1D617A"/>
              </a:solidFill>
            </p:spPr>
          </p:sp>
        </p:grpSp>
      </p:grpSp>
      <p:grpSp>
        <p:nvGrpSpPr>
          <p:cNvPr id="34" name="Group 7">
            <a:extLst>
              <a:ext uri="{FF2B5EF4-FFF2-40B4-BE49-F238E27FC236}">
                <a16:creationId xmlns:a16="http://schemas.microsoft.com/office/drawing/2014/main" id="{F87ACAA1-9386-40C7-A39A-F8F516B26570}"/>
              </a:ext>
            </a:extLst>
          </p:cNvPr>
          <p:cNvGrpSpPr/>
          <p:nvPr/>
        </p:nvGrpSpPr>
        <p:grpSpPr>
          <a:xfrm>
            <a:off x="9951991" y="7469593"/>
            <a:ext cx="228600" cy="228600"/>
            <a:chOff x="0" y="0"/>
            <a:chExt cx="6350000" cy="6350000"/>
          </a:xfrm>
        </p:grpSpPr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8ABAFC73-F104-4AF1-BEC1-C7DEADB4AE14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D617A"/>
            </a:solidFill>
          </p:spPr>
        </p:sp>
      </p:grpSp>
      <p:sp>
        <p:nvSpPr>
          <p:cNvPr id="36" name="TextBox 16">
            <a:extLst>
              <a:ext uri="{FF2B5EF4-FFF2-40B4-BE49-F238E27FC236}">
                <a16:creationId xmlns:a16="http://schemas.microsoft.com/office/drawing/2014/main" id="{E72FEB24-4162-402E-84BB-12F5F0D94BF5}"/>
              </a:ext>
            </a:extLst>
          </p:cNvPr>
          <p:cNvSpPr txBox="1"/>
          <p:nvPr/>
        </p:nvSpPr>
        <p:spPr>
          <a:xfrm>
            <a:off x="4739594" y="7346328"/>
            <a:ext cx="4762900" cy="475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00"/>
              </a:lnSpc>
            </a:pPr>
            <a:r>
              <a:rPr lang="en-US" sz="3000" b="1" dirty="0">
                <a:solidFill>
                  <a:srgbClr val="1D617A"/>
                </a:solidFill>
                <a:latin typeface="Consolas" panose="020B0609020204030204" pitchFamily="49" charset="0"/>
              </a:rPr>
              <a:t>Giao </a:t>
            </a:r>
            <a:r>
              <a:rPr lang="en-US" sz="3000" b="1" dirty="0" err="1">
                <a:solidFill>
                  <a:srgbClr val="1D617A"/>
                </a:solidFill>
                <a:latin typeface="Consolas" panose="020B0609020204030204" pitchFamily="49" charset="0"/>
              </a:rPr>
              <a:t>diện</a:t>
            </a:r>
            <a:r>
              <a:rPr lang="en-US" sz="3000" b="1" dirty="0">
                <a:solidFill>
                  <a:srgbClr val="1D617A"/>
                </a:solidFill>
                <a:latin typeface="Consolas" panose="020B0609020204030204" pitchFamily="49" charset="0"/>
              </a:rPr>
              <a:t> </a:t>
            </a:r>
            <a:r>
              <a:rPr lang="en-US" sz="3000" b="1" dirty="0" err="1">
                <a:solidFill>
                  <a:srgbClr val="1D617A"/>
                </a:solidFill>
                <a:latin typeface="Consolas" panose="020B0609020204030204" pitchFamily="49" charset="0"/>
              </a:rPr>
              <a:t>khám</a:t>
            </a:r>
            <a:r>
              <a:rPr lang="en-US" sz="3000" b="1" dirty="0">
                <a:solidFill>
                  <a:srgbClr val="1D617A"/>
                </a:solidFill>
                <a:latin typeface="Consolas" panose="020B0609020204030204" pitchFamily="49" charset="0"/>
              </a:rPr>
              <a:t> </a:t>
            </a:r>
            <a:r>
              <a:rPr lang="en-US" sz="3000" b="1" dirty="0" err="1">
                <a:solidFill>
                  <a:srgbClr val="1D617A"/>
                </a:solidFill>
                <a:latin typeface="Consolas" panose="020B0609020204030204" pitchFamily="49" charset="0"/>
              </a:rPr>
              <a:t>bệnh</a:t>
            </a:r>
            <a:endParaRPr lang="en-US" sz="3000" b="1" dirty="0">
              <a:solidFill>
                <a:srgbClr val="1D617A"/>
              </a:solidFill>
              <a:latin typeface="Consolas" panose="020B0609020204030204" pitchFamily="49" charset="0"/>
            </a:endParaRPr>
          </a:p>
        </p:txBody>
      </p:sp>
      <p:grpSp>
        <p:nvGrpSpPr>
          <p:cNvPr id="37" name="Group 5">
            <a:extLst>
              <a:ext uri="{FF2B5EF4-FFF2-40B4-BE49-F238E27FC236}">
                <a16:creationId xmlns:a16="http://schemas.microsoft.com/office/drawing/2014/main" id="{05176FDB-B9B6-41BC-A431-BC52F2BD9A2E}"/>
              </a:ext>
            </a:extLst>
          </p:cNvPr>
          <p:cNvGrpSpPr/>
          <p:nvPr/>
        </p:nvGrpSpPr>
        <p:grpSpPr>
          <a:xfrm>
            <a:off x="9982200" y="8961120"/>
            <a:ext cx="228600" cy="228600"/>
            <a:chOff x="0" y="0"/>
            <a:chExt cx="6350000" cy="6350000"/>
          </a:xfrm>
        </p:grpSpPr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00C28276-BCF6-4B3B-8258-3ECBABAD422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D617A"/>
            </a:solidFill>
          </p:spPr>
        </p:sp>
      </p:grpSp>
      <p:sp>
        <p:nvSpPr>
          <p:cNvPr id="39" name="TextBox 22">
            <a:extLst>
              <a:ext uri="{FF2B5EF4-FFF2-40B4-BE49-F238E27FC236}">
                <a16:creationId xmlns:a16="http://schemas.microsoft.com/office/drawing/2014/main" id="{E03F29D8-7AA2-47B3-B1E9-6DC2CB735AA7}"/>
              </a:ext>
            </a:extLst>
          </p:cNvPr>
          <p:cNvSpPr txBox="1"/>
          <p:nvPr/>
        </p:nvSpPr>
        <p:spPr>
          <a:xfrm>
            <a:off x="10629500" y="8837855"/>
            <a:ext cx="4762900" cy="475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 b="1" dirty="0">
                <a:solidFill>
                  <a:srgbClr val="1D617A"/>
                </a:solidFill>
                <a:latin typeface="Consolas" panose="020B0609020204030204" pitchFamily="49" charset="0"/>
              </a:rPr>
              <a:t>Giao </a:t>
            </a:r>
            <a:r>
              <a:rPr lang="en-US" sz="3000" b="1" dirty="0" err="1">
                <a:solidFill>
                  <a:srgbClr val="1D617A"/>
                </a:solidFill>
                <a:latin typeface="Consolas" panose="020B0609020204030204" pitchFamily="49" charset="0"/>
              </a:rPr>
              <a:t>diện</a:t>
            </a:r>
            <a:r>
              <a:rPr lang="en-US" sz="3000" b="1" dirty="0">
                <a:solidFill>
                  <a:srgbClr val="1D617A"/>
                </a:solidFill>
                <a:latin typeface="Consolas" panose="020B0609020204030204" pitchFamily="49" charset="0"/>
              </a:rPr>
              <a:t> </a:t>
            </a:r>
            <a:r>
              <a:rPr lang="en-US" sz="3000" b="1" dirty="0" err="1">
                <a:solidFill>
                  <a:srgbClr val="1D617A"/>
                </a:solidFill>
                <a:latin typeface="Consolas" panose="020B0609020204030204" pitchFamily="49" charset="0"/>
              </a:rPr>
              <a:t>thống</a:t>
            </a:r>
            <a:r>
              <a:rPr lang="en-US" sz="3000" b="1" dirty="0">
                <a:solidFill>
                  <a:srgbClr val="1D617A"/>
                </a:solidFill>
                <a:latin typeface="Consolas" panose="020B0609020204030204" pitchFamily="49" charset="0"/>
              </a:rPr>
              <a:t> </a:t>
            </a:r>
            <a:r>
              <a:rPr lang="en-US" sz="3000" b="1" dirty="0" err="1">
                <a:solidFill>
                  <a:srgbClr val="1D617A"/>
                </a:solidFill>
                <a:latin typeface="Consolas" panose="020B0609020204030204" pitchFamily="49" charset="0"/>
              </a:rPr>
              <a:t>kê</a:t>
            </a:r>
            <a:endParaRPr lang="en-US" sz="3000" b="1" dirty="0">
              <a:solidFill>
                <a:srgbClr val="1D617A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6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560147" y="2552700"/>
            <a:ext cx="13263467" cy="4095750"/>
          </a:xfrm>
          <a:prstGeom prst="rect">
            <a:avLst/>
          </a:prstGeom>
          <a:solidFill>
            <a:srgbClr val="DBEFE1"/>
          </a:solidFill>
        </p:spPr>
      </p:sp>
      <p:grpSp>
        <p:nvGrpSpPr>
          <p:cNvPr id="18" name="Group 18"/>
          <p:cNvGrpSpPr/>
          <p:nvPr/>
        </p:nvGrpSpPr>
        <p:grpSpPr>
          <a:xfrm>
            <a:off x="16216327" y="-2007583"/>
            <a:ext cx="4215192" cy="4215192"/>
            <a:chOff x="0" y="0"/>
            <a:chExt cx="5620256" cy="5620256"/>
          </a:xfrm>
        </p:grpSpPr>
        <p:grpSp>
          <p:nvGrpSpPr>
            <p:cNvPr id="19" name="Group 19"/>
            <p:cNvGrpSpPr/>
            <p:nvPr/>
          </p:nvGrpSpPr>
          <p:grpSpPr>
            <a:xfrm rot="-2700000">
              <a:off x="-262175" y="1908310"/>
              <a:ext cx="6144605" cy="1803636"/>
              <a:chOff x="0" y="0"/>
              <a:chExt cx="1384518" cy="4064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7780" y="22860"/>
                <a:ext cx="1359119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59119" h="360680">
                    <a:moveTo>
                      <a:pt x="1359119" y="180340"/>
                    </a:moveTo>
                    <a:cubicBezTo>
                      <a:pt x="1359119" y="81280"/>
                      <a:pt x="1279109" y="0"/>
                      <a:pt x="1178779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178778" y="360680"/>
                    </a:lnTo>
                    <a:cubicBezTo>
                      <a:pt x="1277838" y="360680"/>
                      <a:pt x="1359118" y="279400"/>
                      <a:pt x="1359118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 rot="-2700000">
              <a:off x="368260" y="1423043"/>
              <a:ext cx="3740576" cy="1803636"/>
              <a:chOff x="0" y="0"/>
              <a:chExt cx="842836" cy="4064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7780" y="22860"/>
                <a:ext cx="81743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17436" h="360680">
                    <a:moveTo>
                      <a:pt x="817436" y="180340"/>
                    </a:moveTo>
                    <a:cubicBezTo>
                      <a:pt x="817436" y="81280"/>
                      <a:pt x="737426" y="0"/>
                      <a:pt x="63709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37096" y="360680"/>
                    </a:lnTo>
                    <a:cubicBezTo>
                      <a:pt x="736156" y="360680"/>
                      <a:pt x="817436" y="279400"/>
                      <a:pt x="817436" y="180340"/>
                    </a:cubicBezTo>
                    <a:close/>
                  </a:path>
                </a:pathLst>
              </a:custGeom>
              <a:solidFill>
                <a:srgbClr val="DBEFE1"/>
              </a:solidFill>
            </p:spPr>
          </p:sp>
        </p:grpSp>
      </p:grpSp>
      <p:grpSp>
        <p:nvGrpSpPr>
          <p:cNvPr id="23" name="Group 23"/>
          <p:cNvGrpSpPr/>
          <p:nvPr/>
        </p:nvGrpSpPr>
        <p:grpSpPr>
          <a:xfrm>
            <a:off x="-1557323" y="8179404"/>
            <a:ext cx="4215192" cy="4215192"/>
            <a:chOff x="0" y="0"/>
            <a:chExt cx="5620256" cy="5620256"/>
          </a:xfrm>
        </p:grpSpPr>
        <p:grpSp>
          <p:nvGrpSpPr>
            <p:cNvPr id="24" name="Group 24"/>
            <p:cNvGrpSpPr/>
            <p:nvPr/>
          </p:nvGrpSpPr>
          <p:grpSpPr>
            <a:xfrm rot="-2700000">
              <a:off x="-262175" y="1908310"/>
              <a:ext cx="6144605" cy="1803636"/>
              <a:chOff x="0" y="0"/>
              <a:chExt cx="1384518" cy="4064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7780" y="22860"/>
                <a:ext cx="1359119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59119" h="360680">
                    <a:moveTo>
                      <a:pt x="1359119" y="180340"/>
                    </a:moveTo>
                    <a:cubicBezTo>
                      <a:pt x="1359119" y="81280"/>
                      <a:pt x="1279109" y="0"/>
                      <a:pt x="1178779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178778" y="360680"/>
                    </a:lnTo>
                    <a:cubicBezTo>
                      <a:pt x="1277838" y="360680"/>
                      <a:pt x="1359118" y="279400"/>
                      <a:pt x="1359118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  <p:grpSp>
          <p:nvGrpSpPr>
            <p:cNvPr id="26" name="Group 26"/>
            <p:cNvGrpSpPr/>
            <p:nvPr/>
          </p:nvGrpSpPr>
          <p:grpSpPr>
            <a:xfrm rot="-2700000">
              <a:off x="331436" y="1334143"/>
              <a:ext cx="3992023" cy="1803636"/>
              <a:chOff x="0" y="0"/>
              <a:chExt cx="899493" cy="4064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17780" y="22860"/>
                <a:ext cx="87409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74093" h="360680">
                    <a:moveTo>
                      <a:pt x="874093" y="180340"/>
                    </a:moveTo>
                    <a:cubicBezTo>
                      <a:pt x="874093" y="81280"/>
                      <a:pt x="794083" y="0"/>
                      <a:pt x="69375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93753" y="360680"/>
                    </a:lnTo>
                    <a:cubicBezTo>
                      <a:pt x="792813" y="360680"/>
                      <a:pt x="874093" y="279400"/>
                      <a:pt x="874093" y="180340"/>
                    </a:cubicBezTo>
                    <a:close/>
                  </a:path>
                </a:pathLst>
              </a:custGeom>
              <a:solidFill>
                <a:srgbClr val="DBEFE1"/>
              </a:solidFill>
            </p:spPr>
          </p:sp>
        </p:grpSp>
      </p:grpSp>
      <p:sp>
        <p:nvSpPr>
          <p:cNvPr id="28" name="TextBox 11">
            <a:extLst>
              <a:ext uri="{FF2B5EF4-FFF2-40B4-BE49-F238E27FC236}">
                <a16:creationId xmlns:a16="http://schemas.microsoft.com/office/drawing/2014/main" id="{7F397F3C-5D6E-4D39-B6FE-65CD27F85B1A}"/>
              </a:ext>
            </a:extLst>
          </p:cNvPr>
          <p:cNvSpPr txBox="1"/>
          <p:nvPr/>
        </p:nvSpPr>
        <p:spPr>
          <a:xfrm>
            <a:off x="3500661" y="3369468"/>
            <a:ext cx="11382438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vi-VN" sz="8000" b="1" dirty="0">
                <a:solidFill>
                  <a:srgbClr val="1D617A"/>
                </a:solidFill>
                <a:latin typeface="Consolas" panose="020B0609020204030204" pitchFamily="49" charset="0"/>
              </a:rPr>
              <a:t>CHƯƠNG VI</a:t>
            </a:r>
          </a:p>
          <a:p>
            <a:pPr algn="ctr"/>
            <a:r>
              <a:rPr lang="vi-VN" sz="8000" b="1" dirty="0">
                <a:solidFill>
                  <a:srgbClr val="1D617A"/>
                </a:solidFill>
                <a:latin typeface="Consolas" panose="020B0609020204030204" pitchFamily="49" charset="0"/>
              </a:rPr>
              <a:t>CÀI ĐẶT CHƯƠNG TRÌNH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6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454256" y="1541483"/>
            <a:ext cx="10908612" cy="12919035"/>
            <a:chOff x="0" y="0"/>
            <a:chExt cx="14544816" cy="17225380"/>
          </a:xfrm>
        </p:grpSpPr>
        <p:grpSp>
          <p:nvGrpSpPr>
            <p:cNvPr id="3" name="Group 3"/>
            <p:cNvGrpSpPr/>
            <p:nvPr/>
          </p:nvGrpSpPr>
          <p:grpSpPr>
            <a:xfrm rot="-2700000">
              <a:off x="2556842" y="3625680"/>
              <a:ext cx="12149878" cy="4574709"/>
              <a:chOff x="0" y="0"/>
              <a:chExt cx="1079350" cy="4064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61C2A2">
                  <a:alpha val="14902"/>
                </a:srgbClr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 rot="-2700000">
              <a:off x="-299237" y="8693441"/>
              <a:ext cx="13087643" cy="4574709"/>
              <a:chOff x="0" y="0"/>
              <a:chExt cx="1162657" cy="4064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DBEFE1">
                  <a:alpha val="14902"/>
                </a:srgbClr>
              </a:solidFill>
            </p:spPr>
          </p:sp>
        </p:grpSp>
      </p:grpSp>
      <p:grpSp>
        <p:nvGrpSpPr>
          <p:cNvPr id="7" name="Group 7"/>
          <p:cNvGrpSpPr/>
          <p:nvPr/>
        </p:nvGrpSpPr>
        <p:grpSpPr>
          <a:xfrm>
            <a:off x="15644827" y="-1436083"/>
            <a:ext cx="4215192" cy="4215192"/>
            <a:chOff x="0" y="0"/>
            <a:chExt cx="5620256" cy="5620256"/>
          </a:xfrm>
        </p:grpSpPr>
        <p:grpSp>
          <p:nvGrpSpPr>
            <p:cNvPr id="8" name="Group 8"/>
            <p:cNvGrpSpPr/>
            <p:nvPr/>
          </p:nvGrpSpPr>
          <p:grpSpPr>
            <a:xfrm rot="-2700000">
              <a:off x="-262175" y="1908310"/>
              <a:ext cx="6144605" cy="1803636"/>
              <a:chOff x="0" y="0"/>
              <a:chExt cx="1384518" cy="406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7780" y="22860"/>
                <a:ext cx="1359119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59119" h="360680">
                    <a:moveTo>
                      <a:pt x="1359119" y="180340"/>
                    </a:moveTo>
                    <a:cubicBezTo>
                      <a:pt x="1359119" y="81280"/>
                      <a:pt x="1279109" y="0"/>
                      <a:pt x="1178779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178778" y="360680"/>
                    </a:lnTo>
                    <a:cubicBezTo>
                      <a:pt x="1277838" y="360680"/>
                      <a:pt x="1359118" y="279400"/>
                      <a:pt x="1359118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 rot="-2700000">
              <a:off x="368260" y="1423043"/>
              <a:ext cx="3740576" cy="1803636"/>
              <a:chOff x="0" y="0"/>
              <a:chExt cx="842836" cy="4064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7780" y="22860"/>
                <a:ext cx="81743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17436" h="360680">
                    <a:moveTo>
                      <a:pt x="817436" y="180340"/>
                    </a:moveTo>
                    <a:cubicBezTo>
                      <a:pt x="817436" y="81280"/>
                      <a:pt x="737426" y="0"/>
                      <a:pt x="63709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37096" y="360680"/>
                    </a:lnTo>
                    <a:cubicBezTo>
                      <a:pt x="736156" y="360680"/>
                      <a:pt x="817436" y="279400"/>
                      <a:pt x="817436" y="180340"/>
                    </a:cubicBezTo>
                    <a:close/>
                  </a:path>
                </a:pathLst>
              </a:custGeom>
              <a:solidFill>
                <a:srgbClr val="DBEFE1"/>
              </a:solidFill>
            </p:spPr>
          </p:sp>
        </p:grpSp>
      </p:grpSp>
      <p:grpSp>
        <p:nvGrpSpPr>
          <p:cNvPr id="12" name="Group 12"/>
          <p:cNvGrpSpPr/>
          <p:nvPr/>
        </p:nvGrpSpPr>
        <p:grpSpPr>
          <a:xfrm>
            <a:off x="0" y="2956972"/>
            <a:ext cx="18288000" cy="3907944"/>
            <a:chOff x="0" y="0"/>
            <a:chExt cx="19050533" cy="5210592"/>
          </a:xfrm>
        </p:grpSpPr>
        <p:sp>
          <p:nvSpPr>
            <p:cNvPr id="13" name="TextBox 13"/>
            <p:cNvSpPr txBox="1"/>
            <p:nvPr/>
          </p:nvSpPr>
          <p:spPr>
            <a:xfrm>
              <a:off x="0" y="0"/>
              <a:ext cx="19050533" cy="44114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8000" b="1" spc="-215" dirty="0">
                  <a:solidFill>
                    <a:srgbClr val="DBEFE1"/>
                  </a:solidFill>
                  <a:latin typeface="Consolas" panose="020B0609020204030204" pitchFamily="49" charset="0"/>
                </a:rPr>
                <a:t>CHƯƠNG I.</a:t>
              </a:r>
            </a:p>
            <a:p>
              <a:pPr algn="ctr">
                <a:lnSpc>
                  <a:spcPts val="8640"/>
                </a:lnSpc>
              </a:pPr>
              <a:r>
                <a:rPr lang="en-US" sz="8000" b="1" spc="-215" dirty="0">
                  <a:solidFill>
                    <a:srgbClr val="DBEFE1"/>
                  </a:solidFill>
                  <a:latin typeface="Consolas" panose="020B0609020204030204" pitchFamily="49" charset="0"/>
                </a:rPr>
                <a:t>TỔNG QUAN VỀ ĐỀ TÀI</a:t>
              </a:r>
            </a:p>
            <a:p>
              <a:pPr algn="ctr">
                <a:lnSpc>
                  <a:spcPts val="8640"/>
                </a:lnSpc>
              </a:pPr>
              <a:r>
                <a:rPr lang="en-US" sz="8000" b="1" spc="-215" dirty="0">
                  <a:solidFill>
                    <a:srgbClr val="DBEFE1"/>
                  </a:solidFill>
                  <a:latin typeface="Consolas" panose="020B0609020204030204" pitchFamily="49" charset="0"/>
                </a:rPr>
                <a:t>QUẢN LÝ BỆNH VIỆN NỘI TRÚ</a:t>
              </a:r>
            </a:p>
          </p:txBody>
        </p:sp>
        <p:grpSp>
          <p:nvGrpSpPr>
            <p:cNvPr id="14" name="Group 14"/>
            <p:cNvGrpSpPr/>
            <p:nvPr/>
          </p:nvGrpSpPr>
          <p:grpSpPr>
            <a:xfrm>
              <a:off x="8825857" y="5016856"/>
              <a:ext cx="1398819" cy="193736"/>
              <a:chOff x="0" y="0"/>
              <a:chExt cx="2934307" cy="4064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7780" y="22860"/>
                <a:ext cx="290890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2908908" h="360680">
                    <a:moveTo>
                      <a:pt x="2908908" y="180340"/>
                    </a:moveTo>
                    <a:cubicBezTo>
                      <a:pt x="2908908" y="81280"/>
                      <a:pt x="2828898" y="0"/>
                      <a:pt x="272856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2728567" y="360680"/>
                    </a:lnTo>
                    <a:cubicBezTo>
                      <a:pt x="2827628" y="360680"/>
                      <a:pt x="2908907" y="279400"/>
                      <a:pt x="2908907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061387" y="275956"/>
            <a:ext cx="45719" cy="9668143"/>
          </a:xfrm>
          <a:prstGeom prst="rect">
            <a:avLst/>
          </a:prstGeom>
          <a:solidFill>
            <a:srgbClr val="1D617A"/>
          </a:solidFill>
        </p:spPr>
      </p:sp>
      <p:grpSp>
        <p:nvGrpSpPr>
          <p:cNvPr id="3" name="Group 3"/>
          <p:cNvGrpSpPr/>
          <p:nvPr/>
        </p:nvGrpSpPr>
        <p:grpSpPr>
          <a:xfrm>
            <a:off x="9947088" y="1190357"/>
            <a:ext cx="228600" cy="22860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D617A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982200" y="5974079"/>
            <a:ext cx="228600" cy="22860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D617A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975855" y="4371885"/>
            <a:ext cx="228600" cy="22860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D617A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981690" y="2678251"/>
            <a:ext cx="228600" cy="22860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D617A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4764109" y="1034573"/>
            <a:ext cx="4762900" cy="475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00"/>
              </a:lnSpc>
            </a:pPr>
            <a:r>
              <a:rPr lang="en-US" sz="3000" b="1" dirty="0">
                <a:solidFill>
                  <a:srgbClr val="1D617A"/>
                </a:solidFill>
                <a:latin typeface="Consolas" panose="020B0609020204030204" pitchFamily="49" charset="0"/>
              </a:rPr>
              <a:t>Giao </a:t>
            </a:r>
            <a:r>
              <a:rPr lang="en-US" sz="3000" b="1" dirty="0" err="1">
                <a:solidFill>
                  <a:srgbClr val="1D617A"/>
                </a:solidFill>
                <a:latin typeface="Consolas" panose="020B0609020204030204" pitchFamily="49" charset="0"/>
              </a:rPr>
              <a:t>diện</a:t>
            </a:r>
            <a:r>
              <a:rPr lang="en-US" sz="3000" b="1" dirty="0">
                <a:solidFill>
                  <a:srgbClr val="1D617A"/>
                </a:solidFill>
                <a:latin typeface="Consolas" panose="020B0609020204030204" pitchFamily="49" charset="0"/>
              </a:rPr>
              <a:t> </a:t>
            </a:r>
            <a:r>
              <a:rPr lang="en-US" sz="3000" b="1" dirty="0" err="1">
                <a:solidFill>
                  <a:srgbClr val="1D617A"/>
                </a:solidFill>
                <a:latin typeface="Consolas" panose="020B0609020204030204" pitchFamily="49" charset="0"/>
              </a:rPr>
              <a:t>đăng</a:t>
            </a:r>
            <a:r>
              <a:rPr lang="en-US" sz="3000" b="1" dirty="0">
                <a:solidFill>
                  <a:srgbClr val="1D617A"/>
                </a:solidFill>
                <a:latin typeface="Consolas" panose="020B0609020204030204" pitchFamily="49" charset="0"/>
              </a:rPr>
              <a:t> </a:t>
            </a:r>
            <a:r>
              <a:rPr lang="en-US" sz="3000" b="1" dirty="0" err="1">
                <a:solidFill>
                  <a:srgbClr val="1D617A"/>
                </a:solidFill>
                <a:latin typeface="Consolas" panose="020B0609020204030204" pitchFamily="49" charset="0"/>
              </a:rPr>
              <a:t>nhập</a:t>
            </a:r>
            <a:endParaRPr lang="en-US" sz="3000" b="1" dirty="0">
              <a:solidFill>
                <a:srgbClr val="1D617A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739594" y="4248620"/>
            <a:ext cx="4762900" cy="475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00"/>
              </a:lnSpc>
            </a:pPr>
            <a:r>
              <a:rPr lang="en-US" sz="3000" b="1" dirty="0">
                <a:solidFill>
                  <a:srgbClr val="1D617A"/>
                </a:solidFill>
                <a:latin typeface="Consolas" panose="020B0609020204030204" pitchFamily="49" charset="0"/>
              </a:rPr>
              <a:t>Giao </a:t>
            </a:r>
            <a:r>
              <a:rPr lang="en-US" sz="3000" b="1" dirty="0" err="1">
                <a:solidFill>
                  <a:srgbClr val="1D617A"/>
                </a:solidFill>
                <a:latin typeface="Consolas" panose="020B0609020204030204" pitchFamily="49" charset="0"/>
              </a:rPr>
              <a:t>diện</a:t>
            </a:r>
            <a:r>
              <a:rPr lang="en-US" sz="3000" b="1" dirty="0">
                <a:solidFill>
                  <a:srgbClr val="1D617A"/>
                </a:solidFill>
                <a:latin typeface="Consolas" panose="020B0609020204030204" pitchFamily="49" charset="0"/>
              </a:rPr>
              <a:t> </a:t>
            </a:r>
            <a:r>
              <a:rPr lang="en-US" sz="3000" b="1" dirty="0" err="1">
                <a:solidFill>
                  <a:srgbClr val="1D617A"/>
                </a:solidFill>
                <a:latin typeface="Consolas" panose="020B0609020204030204" pitchFamily="49" charset="0"/>
              </a:rPr>
              <a:t>quản</a:t>
            </a:r>
            <a:r>
              <a:rPr lang="en-US" sz="3000" b="1" dirty="0">
                <a:solidFill>
                  <a:srgbClr val="1D617A"/>
                </a:solidFill>
                <a:latin typeface="Consolas" panose="020B0609020204030204" pitchFamily="49" charset="0"/>
              </a:rPr>
              <a:t> </a:t>
            </a:r>
            <a:r>
              <a:rPr lang="en-US" sz="3000" b="1" dirty="0" err="1">
                <a:solidFill>
                  <a:srgbClr val="1D617A"/>
                </a:solidFill>
                <a:latin typeface="Consolas" panose="020B0609020204030204" pitchFamily="49" charset="0"/>
              </a:rPr>
              <a:t>lý</a:t>
            </a:r>
            <a:endParaRPr lang="en-US" sz="3000" b="1" dirty="0">
              <a:solidFill>
                <a:srgbClr val="1D617A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629500" y="2554986"/>
            <a:ext cx="4762900" cy="475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 b="1" dirty="0">
                <a:solidFill>
                  <a:srgbClr val="1D617A"/>
                </a:solidFill>
                <a:latin typeface="Consolas" panose="020B0609020204030204" pitchFamily="49" charset="0"/>
              </a:rPr>
              <a:t>Giao </a:t>
            </a:r>
            <a:r>
              <a:rPr lang="en-US" sz="3000" b="1" dirty="0" err="1">
                <a:solidFill>
                  <a:srgbClr val="1D617A"/>
                </a:solidFill>
                <a:latin typeface="Consolas" panose="020B0609020204030204" pitchFamily="49" charset="0"/>
              </a:rPr>
              <a:t>diện</a:t>
            </a:r>
            <a:r>
              <a:rPr lang="en-US" sz="3000" b="1" dirty="0">
                <a:solidFill>
                  <a:srgbClr val="1D617A"/>
                </a:solidFill>
                <a:latin typeface="Consolas" panose="020B0609020204030204" pitchFamily="49" charset="0"/>
              </a:rPr>
              <a:t> </a:t>
            </a:r>
            <a:r>
              <a:rPr lang="en-US" sz="3000" b="1" dirty="0" err="1">
                <a:solidFill>
                  <a:srgbClr val="1D617A"/>
                </a:solidFill>
                <a:latin typeface="Consolas" panose="020B0609020204030204" pitchFamily="49" charset="0"/>
              </a:rPr>
              <a:t>chính</a:t>
            </a:r>
            <a:endParaRPr lang="en-US" sz="3000" b="1" dirty="0">
              <a:solidFill>
                <a:srgbClr val="1D617A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629500" y="5850814"/>
            <a:ext cx="4762900" cy="475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 b="1" dirty="0">
                <a:solidFill>
                  <a:srgbClr val="1D617A"/>
                </a:solidFill>
                <a:latin typeface="Consolas" panose="020B0609020204030204" pitchFamily="49" charset="0"/>
              </a:rPr>
              <a:t>Giao </a:t>
            </a:r>
            <a:r>
              <a:rPr lang="en-US" sz="3000" b="1" dirty="0" err="1">
                <a:solidFill>
                  <a:srgbClr val="1D617A"/>
                </a:solidFill>
                <a:latin typeface="Consolas" panose="020B0609020204030204" pitchFamily="49" charset="0"/>
              </a:rPr>
              <a:t>diện</a:t>
            </a:r>
            <a:r>
              <a:rPr lang="en-US" sz="3000" b="1" dirty="0">
                <a:solidFill>
                  <a:srgbClr val="1D617A"/>
                </a:solidFill>
                <a:latin typeface="Consolas" panose="020B0609020204030204" pitchFamily="49" charset="0"/>
              </a:rPr>
              <a:t> </a:t>
            </a:r>
            <a:r>
              <a:rPr lang="en-US" sz="3000" b="1" dirty="0" err="1">
                <a:solidFill>
                  <a:srgbClr val="1D617A"/>
                </a:solidFill>
                <a:latin typeface="Consolas" panose="020B0609020204030204" pitchFamily="49" charset="0"/>
              </a:rPr>
              <a:t>tra</a:t>
            </a:r>
            <a:r>
              <a:rPr lang="en-US" sz="3000" b="1" dirty="0">
                <a:solidFill>
                  <a:srgbClr val="1D617A"/>
                </a:solidFill>
                <a:latin typeface="Consolas" panose="020B0609020204030204" pitchFamily="49" charset="0"/>
              </a:rPr>
              <a:t> </a:t>
            </a:r>
            <a:r>
              <a:rPr lang="en-US" sz="3000" b="1" dirty="0" err="1">
                <a:solidFill>
                  <a:srgbClr val="1D617A"/>
                </a:solidFill>
                <a:latin typeface="Consolas" panose="020B0609020204030204" pitchFamily="49" charset="0"/>
              </a:rPr>
              <a:t>cứu</a:t>
            </a:r>
            <a:endParaRPr lang="en-US" sz="3000" b="1" dirty="0">
              <a:solidFill>
                <a:srgbClr val="1D617A"/>
              </a:solidFill>
              <a:latin typeface="Consolas" panose="020B0609020204030204" pitchFamily="49" charset="0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16324153" y="-1260206"/>
            <a:ext cx="3419289" cy="4078892"/>
            <a:chOff x="0" y="0"/>
            <a:chExt cx="4559052" cy="5438522"/>
          </a:xfrm>
        </p:grpSpPr>
        <p:grpSp>
          <p:nvGrpSpPr>
            <p:cNvPr id="25" name="Group 25"/>
            <p:cNvGrpSpPr/>
            <p:nvPr/>
          </p:nvGrpSpPr>
          <p:grpSpPr>
            <a:xfrm rot="-2700000">
              <a:off x="-98177" y="2639264"/>
              <a:ext cx="4293947" cy="1500924"/>
              <a:chOff x="0" y="0"/>
              <a:chExt cx="1162657" cy="4064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1D617A"/>
              </a:solidFill>
            </p:spPr>
          </p:sp>
        </p:grpSp>
        <p:grpSp>
          <p:nvGrpSpPr>
            <p:cNvPr id="27" name="Group 27"/>
            <p:cNvGrpSpPr/>
            <p:nvPr/>
          </p:nvGrpSpPr>
          <p:grpSpPr>
            <a:xfrm rot="-2700000">
              <a:off x="240261" y="1349291"/>
              <a:ext cx="4438075" cy="1500924"/>
              <a:chOff x="0" y="0"/>
              <a:chExt cx="1201682" cy="4064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17780" y="22860"/>
                <a:ext cx="117628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76283" h="360680">
                    <a:moveTo>
                      <a:pt x="1176283" y="180340"/>
                    </a:moveTo>
                    <a:cubicBezTo>
                      <a:pt x="1176283" y="81280"/>
                      <a:pt x="1096273" y="0"/>
                      <a:pt x="99594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95942" y="360680"/>
                    </a:lnTo>
                    <a:cubicBezTo>
                      <a:pt x="1095002" y="360680"/>
                      <a:pt x="1176282" y="279400"/>
                      <a:pt x="1176282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</p:grpSp>
      <p:grpSp>
        <p:nvGrpSpPr>
          <p:cNvPr id="29" name="Group 29"/>
          <p:cNvGrpSpPr/>
          <p:nvPr/>
        </p:nvGrpSpPr>
        <p:grpSpPr>
          <a:xfrm>
            <a:off x="-1525603" y="6846493"/>
            <a:ext cx="5108607" cy="6094090"/>
            <a:chOff x="0" y="0"/>
            <a:chExt cx="6811476" cy="8125454"/>
          </a:xfrm>
        </p:grpSpPr>
        <p:grpSp>
          <p:nvGrpSpPr>
            <p:cNvPr id="30" name="Group 30"/>
            <p:cNvGrpSpPr/>
            <p:nvPr/>
          </p:nvGrpSpPr>
          <p:grpSpPr>
            <a:xfrm rot="-2700000">
              <a:off x="358963" y="2015916"/>
              <a:ext cx="6630730" cy="2242463"/>
              <a:chOff x="0" y="0"/>
              <a:chExt cx="1201682" cy="4064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17780" y="22860"/>
                <a:ext cx="117628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76283" h="360680">
                    <a:moveTo>
                      <a:pt x="1176283" y="180340"/>
                    </a:moveTo>
                    <a:cubicBezTo>
                      <a:pt x="1176283" y="81280"/>
                      <a:pt x="1096273" y="0"/>
                      <a:pt x="99594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95942" y="360680"/>
                    </a:lnTo>
                    <a:cubicBezTo>
                      <a:pt x="1095002" y="360680"/>
                      <a:pt x="1176282" y="279400"/>
                      <a:pt x="1176282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  <p:grpSp>
          <p:nvGrpSpPr>
            <p:cNvPr id="32" name="Group 32"/>
            <p:cNvGrpSpPr/>
            <p:nvPr/>
          </p:nvGrpSpPr>
          <p:grpSpPr>
            <a:xfrm rot="-2700000">
              <a:off x="-146682" y="3943207"/>
              <a:ext cx="6415394" cy="2242463"/>
              <a:chOff x="0" y="0"/>
              <a:chExt cx="1162657" cy="4064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1D617A"/>
              </a:solidFill>
            </p:spPr>
          </p:sp>
        </p:grpSp>
      </p:grpSp>
      <p:grpSp>
        <p:nvGrpSpPr>
          <p:cNvPr id="34" name="Group 7">
            <a:extLst>
              <a:ext uri="{FF2B5EF4-FFF2-40B4-BE49-F238E27FC236}">
                <a16:creationId xmlns:a16="http://schemas.microsoft.com/office/drawing/2014/main" id="{F87ACAA1-9386-40C7-A39A-F8F516B26570}"/>
              </a:ext>
            </a:extLst>
          </p:cNvPr>
          <p:cNvGrpSpPr/>
          <p:nvPr/>
        </p:nvGrpSpPr>
        <p:grpSpPr>
          <a:xfrm>
            <a:off x="9951991" y="7469593"/>
            <a:ext cx="228600" cy="228600"/>
            <a:chOff x="0" y="0"/>
            <a:chExt cx="6350000" cy="6350000"/>
          </a:xfrm>
        </p:grpSpPr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8ABAFC73-F104-4AF1-BEC1-C7DEADB4AE14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D617A"/>
            </a:solidFill>
          </p:spPr>
        </p:sp>
      </p:grpSp>
      <p:sp>
        <p:nvSpPr>
          <p:cNvPr id="36" name="TextBox 16">
            <a:extLst>
              <a:ext uri="{FF2B5EF4-FFF2-40B4-BE49-F238E27FC236}">
                <a16:creationId xmlns:a16="http://schemas.microsoft.com/office/drawing/2014/main" id="{E72FEB24-4162-402E-84BB-12F5F0D94BF5}"/>
              </a:ext>
            </a:extLst>
          </p:cNvPr>
          <p:cNvSpPr txBox="1"/>
          <p:nvPr/>
        </p:nvSpPr>
        <p:spPr>
          <a:xfrm>
            <a:off x="4739594" y="7346328"/>
            <a:ext cx="4762900" cy="475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00"/>
              </a:lnSpc>
            </a:pPr>
            <a:r>
              <a:rPr lang="en-US" sz="3000" b="1" dirty="0">
                <a:solidFill>
                  <a:srgbClr val="1D617A"/>
                </a:solidFill>
                <a:latin typeface="Consolas" panose="020B0609020204030204" pitchFamily="49" charset="0"/>
              </a:rPr>
              <a:t>Giao </a:t>
            </a:r>
            <a:r>
              <a:rPr lang="en-US" sz="3000" b="1" dirty="0" err="1">
                <a:solidFill>
                  <a:srgbClr val="1D617A"/>
                </a:solidFill>
                <a:latin typeface="Consolas" panose="020B0609020204030204" pitchFamily="49" charset="0"/>
              </a:rPr>
              <a:t>diện</a:t>
            </a:r>
            <a:r>
              <a:rPr lang="en-US" sz="3000" b="1" dirty="0">
                <a:solidFill>
                  <a:srgbClr val="1D617A"/>
                </a:solidFill>
                <a:latin typeface="Consolas" panose="020B0609020204030204" pitchFamily="49" charset="0"/>
              </a:rPr>
              <a:t> </a:t>
            </a:r>
            <a:r>
              <a:rPr lang="en-US" sz="3000" b="1" dirty="0" err="1">
                <a:solidFill>
                  <a:srgbClr val="1D617A"/>
                </a:solidFill>
                <a:latin typeface="Consolas" panose="020B0609020204030204" pitchFamily="49" charset="0"/>
              </a:rPr>
              <a:t>khám</a:t>
            </a:r>
            <a:r>
              <a:rPr lang="en-US" sz="3000" b="1" dirty="0">
                <a:solidFill>
                  <a:srgbClr val="1D617A"/>
                </a:solidFill>
                <a:latin typeface="Consolas" panose="020B0609020204030204" pitchFamily="49" charset="0"/>
              </a:rPr>
              <a:t> </a:t>
            </a:r>
            <a:r>
              <a:rPr lang="en-US" sz="3000" b="1" dirty="0" err="1">
                <a:solidFill>
                  <a:srgbClr val="1D617A"/>
                </a:solidFill>
                <a:latin typeface="Consolas" panose="020B0609020204030204" pitchFamily="49" charset="0"/>
              </a:rPr>
              <a:t>bệnh</a:t>
            </a:r>
            <a:endParaRPr lang="en-US" sz="3000" b="1" dirty="0">
              <a:solidFill>
                <a:srgbClr val="1D617A"/>
              </a:solidFill>
              <a:latin typeface="Consolas" panose="020B0609020204030204" pitchFamily="49" charset="0"/>
            </a:endParaRPr>
          </a:p>
        </p:txBody>
      </p:sp>
      <p:grpSp>
        <p:nvGrpSpPr>
          <p:cNvPr id="37" name="Group 5">
            <a:extLst>
              <a:ext uri="{FF2B5EF4-FFF2-40B4-BE49-F238E27FC236}">
                <a16:creationId xmlns:a16="http://schemas.microsoft.com/office/drawing/2014/main" id="{05176FDB-B9B6-41BC-A431-BC52F2BD9A2E}"/>
              </a:ext>
            </a:extLst>
          </p:cNvPr>
          <p:cNvGrpSpPr/>
          <p:nvPr/>
        </p:nvGrpSpPr>
        <p:grpSpPr>
          <a:xfrm>
            <a:off x="9982200" y="8961120"/>
            <a:ext cx="228600" cy="228600"/>
            <a:chOff x="0" y="0"/>
            <a:chExt cx="6350000" cy="6350000"/>
          </a:xfrm>
        </p:grpSpPr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00C28276-BCF6-4B3B-8258-3ECBABAD422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D617A"/>
            </a:solidFill>
          </p:spPr>
        </p:sp>
      </p:grpSp>
      <p:sp>
        <p:nvSpPr>
          <p:cNvPr id="39" name="TextBox 22">
            <a:extLst>
              <a:ext uri="{FF2B5EF4-FFF2-40B4-BE49-F238E27FC236}">
                <a16:creationId xmlns:a16="http://schemas.microsoft.com/office/drawing/2014/main" id="{E03F29D8-7AA2-47B3-B1E9-6DC2CB735AA7}"/>
              </a:ext>
            </a:extLst>
          </p:cNvPr>
          <p:cNvSpPr txBox="1"/>
          <p:nvPr/>
        </p:nvSpPr>
        <p:spPr>
          <a:xfrm>
            <a:off x="10629500" y="8837855"/>
            <a:ext cx="4762900" cy="475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 b="1" dirty="0">
                <a:solidFill>
                  <a:srgbClr val="1D617A"/>
                </a:solidFill>
                <a:latin typeface="Consolas" panose="020B0609020204030204" pitchFamily="49" charset="0"/>
              </a:rPr>
              <a:t>Giao </a:t>
            </a:r>
            <a:r>
              <a:rPr lang="en-US" sz="3000" b="1" dirty="0" err="1">
                <a:solidFill>
                  <a:srgbClr val="1D617A"/>
                </a:solidFill>
                <a:latin typeface="Consolas" panose="020B0609020204030204" pitchFamily="49" charset="0"/>
              </a:rPr>
              <a:t>diện</a:t>
            </a:r>
            <a:r>
              <a:rPr lang="en-US" sz="3000" b="1" dirty="0">
                <a:solidFill>
                  <a:srgbClr val="1D617A"/>
                </a:solidFill>
                <a:latin typeface="Consolas" panose="020B0609020204030204" pitchFamily="49" charset="0"/>
              </a:rPr>
              <a:t> </a:t>
            </a:r>
            <a:r>
              <a:rPr lang="en-US" sz="3000" b="1" dirty="0" err="1">
                <a:solidFill>
                  <a:srgbClr val="1D617A"/>
                </a:solidFill>
                <a:latin typeface="Consolas" panose="020B0609020204030204" pitchFamily="49" charset="0"/>
              </a:rPr>
              <a:t>thống</a:t>
            </a:r>
            <a:r>
              <a:rPr lang="en-US" sz="3000" b="1" dirty="0">
                <a:solidFill>
                  <a:srgbClr val="1D617A"/>
                </a:solidFill>
                <a:latin typeface="Consolas" panose="020B0609020204030204" pitchFamily="49" charset="0"/>
              </a:rPr>
              <a:t> </a:t>
            </a:r>
            <a:r>
              <a:rPr lang="en-US" sz="3000" b="1" dirty="0" err="1">
                <a:solidFill>
                  <a:srgbClr val="1D617A"/>
                </a:solidFill>
                <a:latin typeface="Consolas" panose="020B0609020204030204" pitchFamily="49" charset="0"/>
              </a:rPr>
              <a:t>kê</a:t>
            </a:r>
            <a:endParaRPr lang="en-US" sz="3000" b="1" dirty="0">
              <a:solidFill>
                <a:srgbClr val="1D617A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3986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97929" y="1525406"/>
            <a:ext cx="10581839" cy="11258697"/>
            <a:chOff x="0" y="0"/>
            <a:chExt cx="16794631" cy="19392730"/>
          </a:xfrm>
        </p:grpSpPr>
        <p:grpSp>
          <p:nvGrpSpPr>
            <p:cNvPr id="3" name="Group 3"/>
            <p:cNvGrpSpPr/>
            <p:nvPr/>
          </p:nvGrpSpPr>
          <p:grpSpPr>
            <a:xfrm rot="-2700000">
              <a:off x="-68545" y="5686276"/>
              <a:ext cx="17919828" cy="4433972"/>
              <a:chOff x="0" y="0"/>
              <a:chExt cx="1642459" cy="4064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7780" y="22860"/>
                <a:ext cx="161706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617060" h="360680">
                    <a:moveTo>
                      <a:pt x="1617060" y="180340"/>
                    </a:moveTo>
                    <a:cubicBezTo>
                      <a:pt x="1617060" y="81280"/>
                      <a:pt x="1537050" y="0"/>
                      <a:pt x="143672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436719" y="360680"/>
                    </a:lnTo>
                    <a:cubicBezTo>
                      <a:pt x="1535779" y="360680"/>
                      <a:pt x="1617059" y="279400"/>
                      <a:pt x="1617059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 rot="-2700000">
              <a:off x="-1166002" y="9008490"/>
              <a:ext cx="18666512" cy="4433972"/>
              <a:chOff x="0" y="0"/>
              <a:chExt cx="1710897" cy="4064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7780" y="22860"/>
                <a:ext cx="168549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685498" h="360680">
                    <a:moveTo>
                      <a:pt x="1685498" y="180340"/>
                    </a:moveTo>
                    <a:cubicBezTo>
                      <a:pt x="1685498" y="81280"/>
                      <a:pt x="1605488" y="0"/>
                      <a:pt x="150515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505157" y="360680"/>
                    </a:lnTo>
                    <a:cubicBezTo>
                      <a:pt x="1604218" y="360680"/>
                      <a:pt x="1685497" y="279400"/>
                      <a:pt x="1685497" y="180340"/>
                    </a:cubicBezTo>
                    <a:close/>
                  </a:path>
                </a:pathLst>
              </a:custGeom>
              <a:solidFill>
                <a:srgbClr val="1D617A"/>
              </a:solidFill>
            </p:spPr>
          </p:sp>
        </p:grp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2857500"/>
            <a:ext cx="6805762" cy="5138350"/>
          </a:xfrm>
          <a:prstGeom prst="rect">
            <a:avLst/>
          </a:prstGeom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DA2BDCFD-38EB-4E67-BC33-D765D7513F98}"/>
              </a:ext>
            </a:extLst>
          </p:cNvPr>
          <p:cNvSpPr txBox="1"/>
          <p:nvPr/>
        </p:nvSpPr>
        <p:spPr>
          <a:xfrm>
            <a:off x="6805762" y="1328293"/>
            <a:ext cx="11382438" cy="6155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vi-VN" sz="8000" b="1" dirty="0">
                <a:solidFill>
                  <a:srgbClr val="1D617A"/>
                </a:solidFill>
                <a:latin typeface="Consolas" panose="020B0609020204030204" pitchFamily="49" charset="0"/>
              </a:rPr>
              <a:t>CHƯƠNG VII</a:t>
            </a:r>
          </a:p>
          <a:p>
            <a:pPr algn="ctr"/>
            <a:r>
              <a:rPr lang="vi-VN" sz="8000" b="1" dirty="0">
                <a:solidFill>
                  <a:srgbClr val="1D617A"/>
                </a:solidFill>
                <a:latin typeface="Consolas" panose="020B0609020204030204" pitchFamily="49" charset="0"/>
              </a:rPr>
              <a:t>TỔ CHỨC TRIỂN KHAI HỆ THỐNG THÔNG TIN VÀ</a:t>
            </a:r>
          </a:p>
          <a:p>
            <a:pPr algn="ctr"/>
            <a:r>
              <a:rPr lang="vi-VN" sz="8000" b="1" dirty="0">
                <a:solidFill>
                  <a:srgbClr val="1D617A"/>
                </a:solidFill>
                <a:latin typeface="Consolas" panose="020B0609020204030204" pitchFamily="49" charset="0"/>
              </a:rPr>
              <a:t>ĐẢM BẢO CHẤT LƯỢNG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ECC7B6C1-C512-4677-93D0-DA11D45FA9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0" r="30690"/>
          <a:stretch/>
        </p:blipFill>
        <p:spPr>
          <a:xfrm>
            <a:off x="6435017" y="1943100"/>
            <a:ext cx="4156352" cy="606587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535060" y="6908428"/>
            <a:ext cx="3841488" cy="4549463"/>
            <a:chOff x="0" y="0"/>
            <a:chExt cx="5121985" cy="6065950"/>
          </a:xfrm>
        </p:grpSpPr>
        <p:grpSp>
          <p:nvGrpSpPr>
            <p:cNvPr id="4" name="Group 4"/>
            <p:cNvGrpSpPr/>
            <p:nvPr/>
          </p:nvGrpSpPr>
          <p:grpSpPr>
            <a:xfrm rot="-2700000">
              <a:off x="900397" y="1276790"/>
              <a:ext cx="4278603" cy="1610992"/>
              <a:chOff x="0" y="0"/>
              <a:chExt cx="1079350" cy="4064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2700000">
              <a:off x="-105377" y="3061412"/>
              <a:ext cx="4608838" cy="1610992"/>
              <a:chOff x="0" y="0"/>
              <a:chExt cx="1162657" cy="406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1D617A"/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9554860" y="-1182859"/>
            <a:ext cx="3736804" cy="4347220"/>
            <a:chOff x="0" y="0"/>
            <a:chExt cx="4160788" cy="5179088"/>
          </a:xfrm>
        </p:grpSpPr>
        <p:grpSp>
          <p:nvGrpSpPr>
            <p:cNvPr id="9" name="Group 9"/>
            <p:cNvGrpSpPr/>
            <p:nvPr/>
          </p:nvGrpSpPr>
          <p:grpSpPr>
            <a:xfrm rot="-2700000">
              <a:off x="24979" y="2346691"/>
              <a:ext cx="3920329" cy="1694505"/>
              <a:chOff x="0" y="0"/>
              <a:chExt cx="940228" cy="4064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7780" y="22860"/>
                <a:ext cx="91482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14828" h="360680">
                    <a:moveTo>
                      <a:pt x="914828" y="180340"/>
                    </a:moveTo>
                    <a:cubicBezTo>
                      <a:pt x="914828" y="81280"/>
                      <a:pt x="834818" y="0"/>
                      <a:pt x="73448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34488" y="360680"/>
                    </a:lnTo>
                    <a:cubicBezTo>
                      <a:pt x="833548" y="360680"/>
                      <a:pt x="914828" y="279400"/>
                      <a:pt x="914828" y="180340"/>
                    </a:cubicBezTo>
                    <a:close/>
                  </a:path>
                </a:pathLst>
              </a:custGeom>
              <a:solidFill>
                <a:srgbClr val="1D617A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 rot="-2700000">
              <a:off x="480843" y="1027974"/>
              <a:ext cx="3609436" cy="1694505"/>
              <a:chOff x="0" y="0"/>
              <a:chExt cx="865665" cy="406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7780" y="22860"/>
                <a:ext cx="84026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40266" h="360680">
                    <a:moveTo>
                      <a:pt x="840266" y="180340"/>
                    </a:moveTo>
                    <a:cubicBezTo>
                      <a:pt x="840266" y="81280"/>
                      <a:pt x="760256" y="0"/>
                      <a:pt x="65992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59925" y="360680"/>
                    </a:lnTo>
                    <a:cubicBezTo>
                      <a:pt x="758985" y="360680"/>
                      <a:pt x="840265" y="279400"/>
                      <a:pt x="840265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</p:grpSp>
      <p:grpSp>
        <p:nvGrpSpPr>
          <p:cNvPr id="13" name="Group 13"/>
          <p:cNvGrpSpPr/>
          <p:nvPr/>
        </p:nvGrpSpPr>
        <p:grpSpPr>
          <a:xfrm>
            <a:off x="-3533562" y="-2632035"/>
            <a:ext cx="10908612" cy="12919035"/>
            <a:chOff x="0" y="0"/>
            <a:chExt cx="14544816" cy="17225380"/>
          </a:xfrm>
        </p:grpSpPr>
        <p:grpSp>
          <p:nvGrpSpPr>
            <p:cNvPr id="14" name="Group 14"/>
            <p:cNvGrpSpPr/>
            <p:nvPr/>
          </p:nvGrpSpPr>
          <p:grpSpPr>
            <a:xfrm rot="-2700000">
              <a:off x="2556842" y="3625680"/>
              <a:ext cx="12149878" cy="4574709"/>
              <a:chOff x="0" y="0"/>
              <a:chExt cx="1079350" cy="4064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61C2A2">
                  <a:alpha val="14902"/>
                </a:srgbClr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 rot="-2700000">
              <a:off x="-299237" y="8693441"/>
              <a:ext cx="13087643" cy="4574709"/>
              <a:chOff x="0" y="0"/>
              <a:chExt cx="1162657" cy="4064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1D617A">
                  <a:alpha val="14902"/>
                </a:srgbClr>
              </a:solidFill>
            </p:spPr>
          </p:sp>
        </p:grpSp>
      </p:grpSp>
      <p:sp>
        <p:nvSpPr>
          <p:cNvPr id="24" name="TextBox 14">
            <a:extLst>
              <a:ext uri="{FF2B5EF4-FFF2-40B4-BE49-F238E27FC236}">
                <a16:creationId xmlns:a16="http://schemas.microsoft.com/office/drawing/2014/main" id="{16E96424-5C48-431A-A8B2-49D70C3DF652}"/>
              </a:ext>
            </a:extLst>
          </p:cNvPr>
          <p:cNvSpPr txBox="1"/>
          <p:nvPr/>
        </p:nvSpPr>
        <p:spPr>
          <a:xfrm>
            <a:off x="10031732" y="5465681"/>
            <a:ext cx="9106300" cy="3013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79"/>
              </a:lnSpc>
            </a:pPr>
            <a:r>
              <a:rPr lang="en-US" sz="4500" b="1" spc="359" dirty="0" err="1">
                <a:solidFill>
                  <a:srgbClr val="1D617A"/>
                </a:solidFill>
                <a:latin typeface="Consolas" panose="020B0609020204030204" pitchFamily="49" charset="0"/>
              </a:rPr>
              <a:t>Thiết</a:t>
            </a:r>
            <a:r>
              <a:rPr lang="en-US" sz="4500" b="1" spc="359" dirty="0">
                <a:solidFill>
                  <a:srgbClr val="1D617A"/>
                </a:solidFill>
                <a:latin typeface="Consolas" panose="020B0609020204030204" pitchFamily="49" charset="0"/>
              </a:rPr>
              <a:t> </a:t>
            </a:r>
            <a:r>
              <a:rPr lang="en-US" sz="4500" b="1" spc="359" dirty="0" err="1">
                <a:solidFill>
                  <a:srgbClr val="1D617A"/>
                </a:solidFill>
                <a:latin typeface="Consolas" panose="020B0609020204030204" pitchFamily="49" charset="0"/>
              </a:rPr>
              <a:t>kế</a:t>
            </a:r>
            <a:r>
              <a:rPr lang="en-US" sz="4500" b="1" spc="359" dirty="0">
                <a:solidFill>
                  <a:srgbClr val="1D617A"/>
                </a:solidFill>
                <a:latin typeface="Consolas" panose="020B0609020204030204" pitchFamily="49" charset="0"/>
              </a:rPr>
              <a:t> </a:t>
            </a:r>
            <a:r>
              <a:rPr lang="en-US" sz="4500" b="1" spc="359" dirty="0" err="1">
                <a:solidFill>
                  <a:srgbClr val="1D617A"/>
                </a:solidFill>
                <a:latin typeface="Consolas" panose="020B0609020204030204" pitchFamily="49" charset="0"/>
              </a:rPr>
              <a:t>thủ</a:t>
            </a:r>
            <a:r>
              <a:rPr lang="en-US" sz="4500" b="1" spc="359" dirty="0">
                <a:solidFill>
                  <a:srgbClr val="1D617A"/>
                </a:solidFill>
                <a:latin typeface="Consolas" panose="020B0609020204030204" pitchFamily="49" charset="0"/>
              </a:rPr>
              <a:t> </a:t>
            </a:r>
            <a:r>
              <a:rPr lang="en-US" sz="4500" b="1" spc="359" dirty="0" err="1">
                <a:solidFill>
                  <a:srgbClr val="1D617A"/>
                </a:solidFill>
                <a:latin typeface="Consolas" panose="020B0609020204030204" pitchFamily="49" charset="0"/>
              </a:rPr>
              <a:t>tục</a:t>
            </a:r>
            <a:endParaRPr lang="en-US" sz="4500" b="1" spc="359" dirty="0">
              <a:solidFill>
                <a:srgbClr val="1D617A"/>
              </a:solidFill>
              <a:latin typeface="Consolas" panose="020B0609020204030204" pitchFamily="49" charset="0"/>
            </a:endParaRPr>
          </a:p>
          <a:p>
            <a:pPr algn="ctr">
              <a:lnSpc>
                <a:spcPts val="4679"/>
              </a:lnSpc>
            </a:pPr>
            <a:r>
              <a:rPr lang="en-US" sz="4500" b="1" spc="359" dirty="0" err="1">
                <a:solidFill>
                  <a:srgbClr val="1D617A"/>
                </a:solidFill>
                <a:latin typeface="Consolas" panose="020B0609020204030204" pitchFamily="49" charset="0"/>
              </a:rPr>
              <a:t>nhập</a:t>
            </a:r>
            <a:r>
              <a:rPr lang="en-US" sz="4500" b="1" spc="359" dirty="0">
                <a:solidFill>
                  <a:srgbClr val="1D617A"/>
                </a:solidFill>
                <a:latin typeface="Consolas" panose="020B0609020204030204" pitchFamily="49" charset="0"/>
              </a:rPr>
              <a:t> </a:t>
            </a:r>
            <a:r>
              <a:rPr lang="en-US" sz="4500" b="1" spc="359" dirty="0" err="1">
                <a:solidFill>
                  <a:srgbClr val="1D617A"/>
                </a:solidFill>
                <a:latin typeface="Consolas" panose="020B0609020204030204" pitchFamily="49" charset="0"/>
              </a:rPr>
              <a:t>liệu</a:t>
            </a:r>
            <a:r>
              <a:rPr lang="en-US" sz="4500" b="1" spc="359" dirty="0">
                <a:solidFill>
                  <a:srgbClr val="1D617A"/>
                </a:solidFill>
                <a:latin typeface="Consolas" panose="020B0609020204030204" pitchFamily="49" charset="0"/>
              </a:rPr>
              <a:t> </a:t>
            </a:r>
            <a:r>
              <a:rPr lang="en-US" sz="4500" b="1" spc="359" dirty="0" err="1">
                <a:solidFill>
                  <a:srgbClr val="1D617A"/>
                </a:solidFill>
                <a:latin typeface="Consolas" panose="020B0609020204030204" pitchFamily="49" charset="0"/>
              </a:rPr>
              <a:t>chính</a:t>
            </a:r>
            <a:r>
              <a:rPr lang="en-US" sz="4500" b="1" spc="359" dirty="0">
                <a:solidFill>
                  <a:srgbClr val="1D617A"/>
                </a:solidFill>
                <a:latin typeface="Consolas" panose="020B0609020204030204" pitchFamily="49" charset="0"/>
              </a:rPr>
              <a:t> </a:t>
            </a:r>
            <a:r>
              <a:rPr lang="en-US" sz="4500" b="1" spc="359" dirty="0" err="1">
                <a:solidFill>
                  <a:srgbClr val="1D617A"/>
                </a:solidFill>
                <a:latin typeface="Consolas" panose="020B0609020204030204" pitchFamily="49" charset="0"/>
              </a:rPr>
              <a:t>xác</a:t>
            </a:r>
            <a:endParaRPr lang="en-US" sz="4500" b="1" spc="359" dirty="0">
              <a:solidFill>
                <a:srgbClr val="1D617A"/>
              </a:solidFill>
              <a:latin typeface="Consolas" panose="020B0609020204030204" pitchFamily="49" charset="0"/>
            </a:endParaRPr>
          </a:p>
          <a:p>
            <a:pPr algn="ctr">
              <a:lnSpc>
                <a:spcPts val="4679"/>
              </a:lnSpc>
            </a:pPr>
            <a:r>
              <a:rPr lang="en-US" sz="4500" b="1" spc="359" dirty="0" err="1">
                <a:solidFill>
                  <a:srgbClr val="1D617A"/>
                </a:solidFill>
                <a:latin typeface="Consolas" panose="020B0609020204030204" pitchFamily="49" charset="0"/>
              </a:rPr>
              <a:t>và</a:t>
            </a:r>
            <a:r>
              <a:rPr lang="en-US" sz="4500" b="1" spc="359" dirty="0">
                <a:solidFill>
                  <a:srgbClr val="1D617A"/>
                </a:solidFill>
                <a:latin typeface="Consolas" panose="020B0609020204030204" pitchFamily="49" charset="0"/>
              </a:rPr>
              <a:t> </a:t>
            </a:r>
          </a:p>
          <a:p>
            <a:pPr algn="ctr">
              <a:lnSpc>
                <a:spcPts val="4679"/>
              </a:lnSpc>
            </a:pPr>
            <a:r>
              <a:rPr lang="en-US" sz="4500" b="1" spc="359" dirty="0" err="1">
                <a:solidFill>
                  <a:srgbClr val="1D617A"/>
                </a:solidFill>
                <a:latin typeface="Consolas" panose="020B0609020204030204" pitchFamily="49" charset="0"/>
              </a:rPr>
              <a:t>đảm</a:t>
            </a:r>
            <a:r>
              <a:rPr lang="en-US" sz="4500" b="1" spc="359" dirty="0">
                <a:solidFill>
                  <a:srgbClr val="1D617A"/>
                </a:solidFill>
                <a:latin typeface="Consolas" panose="020B0609020204030204" pitchFamily="49" charset="0"/>
              </a:rPr>
              <a:t> </a:t>
            </a:r>
            <a:r>
              <a:rPr lang="en-US" sz="4500" b="1" spc="359" dirty="0" err="1">
                <a:solidFill>
                  <a:srgbClr val="1D617A"/>
                </a:solidFill>
                <a:latin typeface="Consolas" panose="020B0609020204030204" pitchFamily="49" charset="0"/>
              </a:rPr>
              <a:t>bảo</a:t>
            </a:r>
            <a:endParaRPr lang="en-US" sz="4500" b="1" spc="359" dirty="0">
              <a:solidFill>
                <a:srgbClr val="1D617A"/>
              </a:solidFill>
              <a:latin typeface="Consolas" panose="020B0609020204030204" pitchFamily="49" charset="0"/>
            </a:endParaRPr>
          </a:p>
          <a:p>
            <a:pPr algn="ctr">
              <a:lnSpc>
                <a:spcPts val="4679"/>
              </a:lnSpc>
            </a:pPr>
            <a:r>
              <a:rPr lang="en-US" sz="4500" b="1" spc="359" dirty="0" err="1">
                <a:solidFill>
                  <a:srgbClr val="1D617A"/>
                </a:solidFill>
                <a:latin typeface="Consolas" panose="020B0609020204030204" pitchFamily="49" charset="0"/>
              </a:rPr>
              <a:t>chất</a:t>
            </a:r>
            <a:r>
              <a:rPr lang="en-US" sz="4500" b="1" spc="359" dirty="0">
                <a:solidFill>
                  <a:srgbClr val="1D617A"/>
                </a:solidFill>
                <a:latin typeface="Consolas" panose="020B0609020204030204" pitchFamily="49" charset="0"/>
              </a:rPr>
              <a:t> </a:t>
            </a:r>
            <a:r>
              <a:rPr lang="en-US" sz="4500" b="1" spc="359" dirty="0" err="1">
                <a:solidFill>
                  <a:srgbClr val="1D617A"/>
                </a:solidFill>
                <a:latin typeface="Consolas" panose="020B0609020204030204" pitchFamily="49" charset="0"/>
              </a:rPr>
              <a:t>lượng</a:t>
            </a:r>
            <a:r>
              <a:rPr lang="en-US" sz="4500" b="1" spc="359" dirty="0">
                <a:solidFill>
                  <a:srgbClr val="1D617A"/>
                </a:solidFill>
                <a:latin typeface="Consolas" panose="020B0609020204030204" pitchFamily="49" charset="0"/>
              </a:rPr>
              <a:t> </a:t>
            </a:r>
            <a:r>
              <a:rPr lang="en-US" sz="4500" b="1" spc="359" dirty="0" err="1">
                <a:solidFill>
                  <a:srgbClr val="1D617A"/>
                </a:solidFill>
                <a:latin typeface="Consolas" panose="020B0609020204030204" pitchFamily="49" charset="0"/>
              </a:rPr>
              <a:t>phần</a:t>
            </a:r>
            <a:r>
              <a:rPr lang="en-US" sz="4500" b="1" spc="359" dirty="0">
                <a:solidFill>
                  <a:srgbClr val="1D617A"/>
                </a:solidFill>
                <a:latin typeface="Consolas" panose="020B0609020204030204" pitchFamily="49" charset="0"/>
              </a:rPr>
              <a:t> </a:t>
            </a:r>
            <a:r>
              <a:rPr lang="en-US" sz="4500" b="1" spc="359" dirty="0" err="1">
                <a:solidFill>
                  <a:srgbClr val="1D617A"/>
                </a:solidFill>
                <a:latin typeface="Consolas" panose="020B0609020204030204" pitchFamily="49" charset="0"/>
              </a:rPr>
              <a:t>mềm</a:t>
            </a:r>
            <a:endParaRPr lang="en-US" sz="4500" b="1" spc="359" dirty="0">
              <a:solidFill>
                <a:srgbClr val="1D617A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21E5B448-A368-4FFF-875B-8CB8DD1A21F5}"/>
              </a:ext>
            </a:extLst>
          </p:cNvPr>
          <p:cNvSpPr txBox="1"/>
          <p:nvPr/>
        </p:nvSpPr>
        <p:spPr>
          <a:xfrm>
            <a:off x="-952393" y="2710008"/>
            <a:ext cx="9113120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79"/>
              </a:lnSpc>
            </a:pPr>
            <a:r>
              <a:rPr lang="en-US" sz="4500" b="1" spc="359" dirty="0" err="1">
                <a:solidFill>
                  <a:srgbClr val="1D617A"/>
                </a:solidFill>
                <a:latin typeface="Consolas" panose="020B0609020204030204" pitchFamily="49" charset="0"/>
              </a:rPr>
              <a:t>Phương</a:t>
            </a:r>
            <a:r>
              <a:rPr lang="en-US" sz="4500" b="1" spc="359" dirty="0">
                <a:solidFill>
                  <a:srgbClr val="1D617A"/>
                </a:solidFill>
                <a:latin typeface="Consolas" panose="020B0609020204030204" pitchFamily="49" charset="0"/>
              </a:rPr>
              <a:t> </a:t>
            </a:r>
            <a:r>
              <a:rPr lang="en-US" sz="4500" b="1" spc="359" dirty="0" err="1">
                <a:solidFill>
                  <a:srgbClr val="1D617A"/>
                </a:solidFill>
                <a:latin typeface="Consolas" panose="020B0609020204030204" pitchFamily="49" charset="0"/>
              </a:rPr>
              <a:t>pháp</a:t>
            </a:r>
            <a:endParaRPr lang="en-US" sz="4500" b="1" spc="359" dirty="0">
              <a:solidFill>
                <a:srgbClr val="1D617A"/>
              </a:solidFill>
              <a:latin typeface="Consolas" panose="020B0609020204030204" pitchFamily="49" charset="0"/>
            </a:endParaRPr>
          </a:p>
          <a:p>
            <a:pPr algn="ctr">
              <a:lnSpc>
                <a:spcPts val="4679"/>
              </a:lnSpc>
            </a:pPr>
            <a:r>
              <a:rPr lang="en-US" sz="4500" b="1" spc="359" dirty="0" err="1">
                <a:solidFill>
                  <a:srgbClr val="1D617A"/>
                </a:solidFill>
                <a:latin typeface="Consolas" panose="020B0609020204030204" pitchFamily="49" charset="0"/>
              </a:rPr>
              <a:t>kiểm</a:t>
            </a:r>
            <a:r>
              <a:rPr lang="en-US" sz="4500" b="1" spc="359" dirty="0">
                <a:solidFill>
                  <a:srgbClr val="1D617A"/>
                </a:solidFill>
                <a:latin typeface="Consolas" panose="020B0609020204030204" pitchFamily="49" charset="0"/>
              </a:rPr>
              <a:t> </a:t>
            </a:r>
            <a:r>
              <a:rPr lang="en-US" sz="4500" b="1" spc="359" dirty="0" err="1">
                <a:solidFill>
                  <a:srgbClr val="1D617A"/>
                </a:solidFill>
                <a:latin typeface="Consolas" panose="020B0609020204030204" pitchFamily="49" charset="0"/>
              </a:rPr>
              <a:t>thử</a:t>
            </a:r>
            <a:endParaRPr lang="en-US" sz="4500" b="1" spc="359" dirty="0">
              <a:solidFill>
                <a:srgbClr val="1D617A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15515480" y="-1683419"/>
            <a:ext cx="3986038" cy="4754971"/>
            <a:chOff x="0" y="0"/>
            <a:chExt cx="5314717" cy="6339961"/>
          </a:xfrm>
        </p:grpSpPr>
        <p:grpSp>
          <p:nvGrpSpPr>
            <p:cNvPr id="10" name="Group 10"/>
            <p:cNvGrpSpPr/>
            <p:nvPr/>
          </p:nvGrpSpPr>
          <p:grpSpPr>
            <a:xfrm rot="-2700000">
              <a:off x="-114450" y="3076724"/>
              <a:ext cx="5005671" cy="1749703"/>
              <a:chOff x="0" y="0"/>
              <a:chExt cx="1162657" cy="4064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 rot="-2700000">
              <a:off x="499750" y="1481948"/>
              <a:ext cx="4916334" cy="1749703"/>
              <a:chOff x="0" y="0"/>
              <a:chExt cx="1141907" cy="4064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7780" y="22860"/>
                <a:ext cx="111650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16507" h="360680">
                    <a:moveTo>
                      <a:pt x="1116507" y="180340"/>
                    </a:moveTo>
                    <a:cubicBezTo>
                      <a:pt x="1116507" y="81280"/>
                      <a:pt x="1036497" y="0"/>
                      <a:pt x="93616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36167" y="360680"/>
                    </a:lnTo>
                    <a:cubicBezTo>
                      <a:pt x="1035227" y="360680"/>
                      <a:pt x="1116507" y="279400"/>
                      <a:pt x="1116507" y="180340"/>
                    </a:cubicBezTo>
                    <a:close/>
                  </a:path>
                </a:pathLst>
              </a:custGeom>
              <a:solidFill>
                <a:srgbClr val="1D617A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-3454256" y="-382381"/>
            <a:ext cx="12533089" cy="14842898"/>
            <a:chOff x="0" y="0"/>
            <a:chExt cx="16710786" cy="19790531"/>
          </a:xfrm>
        </p:grpSpPr>
        <p:grpSp>
          <p:nvGrpSpPr>
            <p:cNvPr id="15" name="Group 15"/>
            <p:cNvGrpSpPr/>
            <p:nvPr/>
          </p:nvGrpSpPr>
          <p:grpSpPr>
            <a:xfrm rot="-2700000">
              <a:off x="1619197" y="4711705"/>
              <a:ext cx="15503805" cy="5255961"/>
              <a:chOff x="0" y="0"/>
              <a:chExt cx="1198781" cy="4064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7780" y="22860"/>
                <a:ext cx="1173381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73381" h="360680">
                    <a:moveTo>
                      <a:pt x="1173381" y="180340"/>
                    </a:moveTo>
                    <a:cubicBezTo>
                      <a:pt x="1173381" y="81280"/>
                      <a:pt x="1093371" y="0"/>
                      <a:pt x="993041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93041" y="360680"/>
                    </a:lnTo>
                    <a:cubicBezTo>
                      <a:pt x="1092101" y="360680"/>
                      <a:pt x="1173381" y="279400"/>
                      <a:pt x="1173381" y="180340"/>
                    </a:cubicBezTo>
                    <a:close/>
                  </a:path>
                </a:pathLst>
              </a:custGeom>
              <a:solidFill>
                <a:srgbClr val="61C2A2">
                  <a:alpha val="14902"/>
                </a:srgbClr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 rot="-2700000">
              <a:off x="-627866" y="9302242"/>
              <a:ext cx="16976351" cy="5255961"/>
              <a:chOff x="0" y="0"/>
              <a:chExt cx="1312641" cy="4064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7780" y="22860"/>
                <a:ext cx="1287241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287241" h="360680">
                    <a:moveTo>
                      <a:pt x="1287241" y="180340"/>
                    </a:moveTo>
                    <a:cubicBezTo>
                      <a:pt x="1287241" y="81280"/>
                      <a:pt x="1207231" y="0"/>
                      <a:pt x="1106901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106901" y="360680"/>
                    </a:lnTo>
                    <a:cubicBezTo>
                      <a:pt x="1205961" y="360680"/>
                      <a:pt x="1287241" y="279400"/>
                      <a:pt x="1287241" y="180340"/>
                    </a:cubicBezTo>
                    <a:close/>
                  </a:path>
                </a:pathLst>
              </a:custGeom>
              <a:solidFill>
                <a:srgbClr val="1D617A">
                  <a:alpha val="14902"/>
                </a:srgbClr>
              </a:solidFill>
            </p:spPr>
          </p:sp>
        </p:grpSp>
      </p:grpSp>
      <p:sp>
        <p:nvSpPr>
          <p:cNvPr id="20" name="TextBox 14">
            <a:extLst>
              <a:ext uri="{FF2B5EF4-FFF2-40B4-BE49-F238E27FC236}">
                <a16:creationId xmlns:a16="http://schemas.microsoft.com/office/drawing/2014/main" id="{A831CAA5-F99A-4FB2-8AC2-7407F0439979}"/>
              </a:ext>
            </a:extLst>
          </p:cNvPr>
          <p:cNvSpPr txBox="1"/>
          <p:nvPr/>
        </p:nvSpPr>
        <p:spPr>
          <a:xfrm>
            <a:off x="36286" y="2535623"/>
            <a:ext cx="18288000" cy="34955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8000" b="1" spc="359" dirty="0">
                <a:solidFill>
                  <a:srgbClr val="1D617A"/>
                </a:solidFill>
                <a:latin typeface="Consolas" panose="020B0609020204030204" pitchFamily="49" charset="0"/>
              </a:rPr>
              <a:t>CÁM ƠN THẦY VÀ CÁC BẠN</a:t>
            </a:r>
          </a:p>
          <a:p>
            <a:pPr algn="ctr">
              <a:lnSpc>
                <a:spcPct val="150000"/>
              </a:lnSpc>
            </a:pPr>
            <a:r>
              <a:rPr lang="en-US" sz="8000" b="1" spc="359" dirty="0">
                <a:solidFill>
                  <a:srgbClr val="1D617A"/>
                </a:solidFill>
                <a:latin typeface="Consolas" panose="020B0609020204030204" pitchFamily="49" charset="0"/>
              </a:rPr>
              <a:t>ĐÃ CHÚ Ý LẮNG NGHE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BE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454256" y="2354275"/>
            <a:ext cx="10222304" cy="12106243"/>
            <a:chOff x="0" y="0"/>
            <a:chExt cx="13629739" cy="16141657"/>
          </a:xfrm>
        </p:grpSpPr>
        <p:grpSp>
          <p:nvGrpSpPr>
            <p:cNvPr id="3" name="Group 3"/>
            <p:cNvGrpSpPr/>
            <p:nvPr/>
          </p:nvGrpSpPr>
          <p:grpSpPr>
            <a:xfrm rot="-2700000">
              <a:off x="2395980" y="3397573"/>
              <a:ext cx="11385477" cy="4286894"/>
              <a:chOff x="0" y="0"/>
              <a:chExt cx="1079350" cy="4064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 rot="-2700000">
              <a:off x="-280411" y="8146499"/>
              <a:ext cx="12264243" cy="4286894"/>
              <a:chOff x="0" y="0"/>
              <a:chExt cx="1162657" cy="4064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1D617A"/>
              </a:solidFill>
            </p:spPr>
          </p:sp>
        </p:grpSp>
      </p:grpSp>
      <p:grpSp>
        <p:nvGrpSpPr>
          <p:cNvPr id="7" name="Group 7"/>
          <p:cNvGrpSpPr/>
          <p:nvPr/>
        </p:nvGrpSpPr>
        <p:grpSpPr>
          <a:xfrm>
            <a:off x="15215312" y="-1504683"/>
            <a:ext cx="3843686" cy="4784380"/>
            <a:chOff x="0" y="0"/>
            <a:chExt cx="5124915" cy="6379173"/>
          </a:xfrm>
        </p:grpSpPr>
        <p:grpSp>
          <p:nvGrpSpPr>
            <p:cNvPr id="8" name="Group 8"/>
            <p:cNvGrpSpPr/>
            <p:nvPr/>
          </p:nvGrpSpPr>
          <p:grpSpPr>
            <a:xfrm rot="-2700000">
              <a:off x="30767" y="2890461"/>
              <a:ext cx="4828738" cy="2087152"/>
              <a:chOff x="0" y="0"/>
              <a:chExt cx="940228" cy="406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7780" y="22860"/>
                <a:ext cx="91482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14828" h="360680">
                    <a:moveTo>
                      <a:pt x="914828" y="180340"/>
                    </a:moveTo>
                    <a:cubicBezTo>
                      <a:pt x="914828" y="81280"/>
                      <a:pt x="834818" y="0"/>
                      <a:pt x="73448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34488" y="360680"/>
                    </a:lnTo>
                    <a:cubicBezTo>
                      <a:pt x="833548" y="360680"/>
                      <a:pt x="914828" y="279400"/>
                      <a:pt x="914828" y="180340"/>
                    </a:cubicBezTo>
                    <a:close/>
                  </a:path>
                </a:pathLst>
              </a:custGeom>
              <a:solidFill>
                <a:srgbClr val="1D617A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 rot="-2700000">
              <a:off x="592263" y="1266173"/>
              <a:ext cx="4445805" cy="2087152"/>
              <a:chOff x="0" y="0"/>
              <a:chExt cx="865665" cy="4064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7780" y="22860"/>
                <a:ext cx="84026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40266" h="360680">
                    <a:moveTo>
                      <a:pt x="840266" y="180340"/>
                    </a:moveTo>
                    <a:cubicBezTo>
                      <a:pt x="840266" y="81280"/>
                      <a:pt x="760256" y="0"/>
                      <a:pt x="65992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59925" y="360680"/>
                    </a:lnTo>
                    <a:cubicBezTo>
                      <a:pt x="758985" y="360680"/>
                      <a:pt x="840265" y="279400"/>
                      <a:pt x="840265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</p:grpSp>
      <p:grpSp>
        <p:nvGrpSpPr>
          <p:cNvPr id="12" name="Group 12"/>
          <p:cNvGrpSpPr/>
          <p:nvPr/>
        </p:nvGrpSpPr>
        <p:grpSpPr>
          <a:xfrm>
            <a:off x="7733900" y="5597902"/>
            <a:ext cx="9525400" cy="3660398"/>
            <a:chOff x="0" y="0"/>
            <a:chExt cx="12700533" cy="4880531"/>
          </a:xfrm>
        </p:grpSpPr>
        <p:sp>
          <p:nvSpPr>
            <p:cNvPr id="13" name="TextBox 13"/>
            <p:cNvSpPr txBox="1"/>
            <p:nvPr/>
          </p:nvSpPr>
          <p:spPr>
            <a:xfrm>
              <a:off x="0" y="0"/>
              <a:ext cx="12700533" cy="40540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0"/>
                </a:lnSpc>
              </a:pPr>
              <a:r>
                <a:rPr lang="en-US" sz="20000" spc="-1200">
                  <a:solidFill>
                    <a:srgbClr val="61C2A2"/>
                  </a:solidFill>
                  <a:latin typeface="Poppins Bold Bold Italics"/>
                </a:rPr>
                <a:t>50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127103"/>
              <a:ext cx="12700533" cy="7534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680"/>
                </a:lnSpc>
              </a:pPr>
              <a:r>
                <a:rPr lang="en-US" sz="3600" spc="359">
                  <a:solidFill>
                    <a:srgbClr val="1D617A"/>
                  </a:solidFill>
                  <a:latin typeface="Poppins Light Bold"/>
                </a:rPr>
                <a:t>NEW EMPLOYEES THIS YEAR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1019175"/>
            <a:ext cx="9144400" cy="612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4000" spc="280">
                <a:solidFill>
                  <a:srgbClr val="1D617A"/>
                </a:solidFill>
                <a:latin typeface="Poppins Bold Italics"/>
              </a:rPr>
              <a:t>GROWING STEADY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BE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02691" y="-1392681"/>
            <a:ext cx="6567557" cy="7927189"/>
            <a:chOff x="0" y="0"/>
            <a:chExt cx="8756743" cy="10569585"/>
          </a:xfrm>
        </p:grpSpPr>
        <p:grpSp>
          <p:nvGrpSpPr>
            <p:cNvPr id="3" name="Group 3"/>
            <p:cNvGrpSpPr/>
            <p:nvPr/>
          </p:nvGrpSpPr>
          <p:grpSpPr>
            <a:xfrm rot="-2700000">
              <a:off x="565588" y="2486724"/>
              <a:ext cx="8315027" cy="3093835"/>
              <a:chOff x="0" y="0"/>
              <a:chExt cx="1092245" cy="4064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7780" y="22860"/>
                <a:ext cx="106684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66845" h="360680">
                    <a:moveTo>
                      <a:pt x="1066845" y="180340"/>
                    </a:moveTo>
                    <a:cubicBezTo>
                      <a:pt x="1066845" y="81280"/>
                      <a:pt x="986835" y="0"/>
                      <a:pt x="88650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86505" y="360680"/>
                    </a:lnTo>
                    <a:cubicBezTo>
                      <a:pt x="985565" y="360680"/>
                      <a:pt x="1066845" y="279400"/>
                      <a:pt x="1066845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 rot="-2700000">
              <a:off x="-150932" y="4923696"/>
              <a:ext cx="8499807" cy="3093835"/>
              <a:chOff x="0" y="0"/>
              <a:chExt cx="1116518" cy="4064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7780" y="22860"/>
                <a:ext cx="109111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91118" h="360680">
                    <a:moveTo>
                      <a:pt x="1091118" y="180340"/>
                    </a:moveTo>
                    <a:cubicBezTo>
                      <a:pt x="1091118" y="81280"/>
                      <a:pt x="1011108" y="0"/>
                      <a:pt x="91077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10778" y="360680"/>
                    </a:lnTo>
                    <a:cubicBezTo>
                      <a:pt x="1009838" y="360680"/>
                      <a:pt x="1091118" y="279400"/>
                      <a:pt x="1091118" y="180340"/>
                    </a:cubicBezTo>
                    <a:close/>
                  </a:path>
                </a:pathLst>
              </a:custGeom>
              <a:solidFill>
                <a:srgbClr val="1D617A"/>
              </a:solidFill>
            </p:spPr>
          </p:sp>
        </p:grp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l="16686" r="16686"/>
          <a:stretch>
            <a:fillRect/>
          </a:stretch>
        </p:blipFill>
        <p:spPr>
          <a:xfrm>
            <a:off x="1619267" y="2343507"/>
            <a:ext cx="4762592" cy="4762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l="19080" r="14168"/>
          <a:stretch>
            <a:fillRect/>
          </a:stretch>
        </p:blipFill>
        <p:spPr>
          <a:xfrm>
            <a:off x="6762858" y="1772007"/>
            <a:ext cx="4762592" cy="47625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5929106" y="6156099"/>
            <a:ext cx="4717788" cy="4717788"/>
            <a:chOff x="0" y="0"/>
            <a:chExt cx="6290385" cy="6290385"/>
          </a:xfrm>
        </p:grpSpPr>
        <p:grpSp>
          <p:nvGrpSpPr>
            <p:cNvPr id="10" name="Group 10"/>
            <p:cNvGrpSpPr/>
            <p:nvPr/>
          </p:nvGrpSpPr>
          <p:grpSpPr>
            <a:xfrm rot="-2700000">
              <a:off x="-497285" y="2339696"/>
              <a:ext cx="7284955" cy="1610992"/>
              <a:chOff x="0" y="0"/>
              <a:chExt cx="1837753" cy="4064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7780" y="22860"/>
                <a:ext cx="181235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812353" h="360680">
                    <a:moveTo>
                      <a:pt x="1812353" y="180340"/>
                    </a:moveTo>
                    <a:cubicBezTo>
                      <a:pt x="1812353" y="81280"/>
                      <a:pt x="1732343" y="0"/>
                      <a:pt x="163201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632013" y="360680"/>
                    </a:lnTo>
                    <a:cubicBezTo>
                      <a:pt x="1731073" y="360680"/>
                      <a:pt x="1812353" y="279400"/>
                      <a:pt x="1812353" y="180340"/>
                    </a:cubicBezTo>
                    <a:close/>
                  </a:path>
                </a:pathLst>
              </a:custGeom>
              <a:solidFill>
                <a:srgbClr val="1D617A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 rot="-2700000">
              <a:off x="202722" y="2028274"/>
              <a:ext cx="4619852" cy="1610992"/>
              <a:chOff x="0" y="0"/>
              <a:chExt cx="1165436" cy="4064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7780" y="22860"/>
                <a:ext cx="114003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40036" h="360680">
                    <a:moveTo>
                      <a:pt x="1140036" y="180340"/>
                    </a:moveTo>
                    <a:cubicBezTo>
                      <a:pt x="1140036" y="81280"/>
                      <a:pt x="1060026" y="0"/>
                      <a:pt x="95969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9696" y="360680"/>
                    </a:lnTo>
                    <a:cubicBezTo>
                      <a:pt x="1058756" y="360680"/>
                      <a:pt x="1140036" y="279400"/>
                      <a:pt x="1140036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 l="16686" r="16686"/>
          <a:stretch>
            <a:fillRect/>
          </a:stretch>
        </p:blipFill>
        <p:spPr>
          <a:xfrm>
            <a:off x="11906450" y="1200507"/>
            <a:ext cx="4762592" cy="47625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1618958" y="7487007"/>
            <a:ext cx="4762900" cy="1599486"/>
            <a:chOff x="0" y="0"/>
            <a:chExt cx="6350533" cy="2132648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28575"/>
              <a:ext cx="6350533" cy="7534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 spc="359">
                  <a:solidFill>
                    <a:srgbClr val="61C2A2"/>
                  </a:solidFill>
                  <a:latin typeface="Poppins Light Bold"/>
                </a:rPr>
                <a:t>APPLICATION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893127"/>
              <a:ext cx="6350533" cy="12395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>
                  <a:solidFill>
                    <a:srgbClr val="1D617A"/>
                  </a:solidFill>
                  <a:latin typeface="Poppins Light"/>
                </a:rPr>
                <a:t>Presentations are communication tools.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762858" y="6915507"/>
            <a:ext cx="4762900" cy="1599486"/>
            <a:chOff x="0" y="0"/>
            <a:chExt cx="6350533" cy="2132648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28575"/>
              <a:ext cx="6350533" cy="7534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 spc="359" dirty="0">
                  <a:solidFill>
                    <a:srgbClr val="61C2A2"/>
                  </a:solidFill>
                  <a:latin typeface="Poppins Light Bold"/>
                </a:rPr>
                <a:t>INTERVIEW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893127"/>
              <a:ext cx="6350533" cy="12395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>
                  <a:solidFill>
                    <a:srgbClr val="1D617A"/>
                  </a:solidFill>
                  <a:latin typeface="Poppins Light"/>
                </a:rPr>
                <a:t>Presentations are communication tools.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906142" y="6344007"/>
            <a:ext cx="4762900" cy="1599486"/>
            <a:chOff x="0" y="0"/>
            <a:chExt cx="6350533" cy="2132648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28575"/>
              <a:ext cx="6350533" cy="7534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 spc="359">
                  <a:solidFill>
                    <a:srgbClr val="61C2A2"/>
                  </a:solidFill>
                  <a:latin typeface="Poppins Light Bold"/>
                </a:rPr>
                <a:t>ONBOARDING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893127"/>
              <a:ext cx="6350533" cy="12395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>
                  <a:solidFill>
                    <a:srgbClr val="1D617A"/>
                  </a:solidFill>
                  <a:latin typeface="Poppins Light"/>
                </a:rPr>
                <a:t>Presentations are communication tools.</a:t>
              </a: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BE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-5400000">
            <a:off x="-1555889" y="3670439"/>
            <a:ext cx="6191646" cy="908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039"/>
              </a:lnSpc>
            </a:pPr>
            <a:r>
              <a:rPr lang="en-US" sz="6399" spc="-191">
                <a:solidFill>
                  <a:srgbClr val="1D617A"/>
                </a:solidFill>
                <a:latin typeface="Poppins Bold Bold Italics"/>
              </a:rPr>
              <a:t>THE FIRST DAY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1925747" y="7220346"/>
            <a:ext cx="4598966" cy="5486137"/>
            <a:chOff x="0" y="0"/>
            <a:chExt cx="6131955" cy="7314849"/>
          </a:xfrm>
        </p:grpSpPr>
        <p:grpSp>
          <p:nvGrpSpPr>
            <p:cNvPr id="4" name="Group 4"/>
            <p:cNvGrpSpPr/>
            <p:nvPr/>
          </p:nvGrpSpPr>
          <p:grpSpPr>
            <a:xfrm rot="-2700000">
              <a:off x="323152" y="1814806"/>
              <a:ext cx="5969241" cy="2018753"/>
              <a:chOff x="0" y="0"/>
              <a:chExt cx="1201682" cy="4064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7780" y="22860"/>
                <a:ext cx="117628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76283" h="360680">
                    <a:moveTo>
                      <a:pt x="1176283" y="180340"/>
                    </a:moveTo>
                    <a:cubicBezTo>
                      <a:pt x="1176283" y="81280"/>
                      <a:pt x="1096273" y="0"/>
                      <a:pt x="99594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95942" y="360680"/>
                    </a:lnTo>
                    <a:cubicBezTo>
                      <a:pt x="1095002" y="360680"/>
                      <a:pt x="1176282" y="279400"/>
                      <a:pt x="1176282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2700000">
              <a:off x="-132049" y="3549828"/>
              <a:ext cx="5775387" cy="2018753"/>
              <a:chOff x="0" y="0"/>
              <a:chExt cx="1162657" cy="406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1D617A"/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14450176" y="-2209404"/>
            <a:ext cx="5108607" cy="6094090"/>
            <a:chOff x="0" y="0"/>
            <a:chExt cx="6811476" cy="8125454"/>
          </a:xfrm>
        </p:grpSpPr>
        <p:grpSp>
          <p:nvGrpSpPr>
            <p:cNvPr id="9" name="Group 9"/>
            <p:cNvGrpSpPr/>
            <p:nvPr/>
          </p:nvGrpSpPr>
          <p:grpSpPr>
            <a:xfrm rot="-2700000">
              <a:off x="-146682" y="3943207"/>
              <a:ext cx="6415394" cy="2242463"/>
              <a:chOff x="0" y="0"/>
              <a:chExt cx="1162657" cy="4064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1D617A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 rot="-2700000">
              <a:off x="358963" y="2015916"/>
              <a:ext cx="6630730" cy="2242463"/>
              <a:chOff x="0" y="0"/>
              <a:chExt cx="1201682" cy="406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7780" y="22860"/>
                <a:ext cx="117628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76283" h="360680">
                    <a:moveTo>
                      <a:pt x="1176283" y="180340"/>
                    </a:moveTo>
                    <a:cubicBezTo>
                      <a:pt x="1176283" y="81280"/>
                      <a:pt x="1096273" y="0"/>
                      <a:pt x="99594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95942" y="360680"/>
                    </a:lnTo>
                    <a:cubicBezTo>
                      <a:pt x="1095002" y="360680"/>
                      <a:pt x="1176282" y="279400"/>
                      <a:pt x="1176282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</p:grpSp>
      <p:grpSp>
        <p:nvGrpSpPr>
          <p:cNvPr id="13" name="Group 13"/>
          <p:cNvGrpSpPr/>
          <p:nvPr/>
        </p:nvGrpSpPr>
        <p:grpSpPr>
          <a:xfrm>
            <a:off x="12877400" y="4456186"/>
            <a:ext cx="4381900" cy="4003650"/>
            <a:chOff x="0" y="0"/>
            <a:chExt cx="5842533" cy="533820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28575"/>
              <a:ext cx="5842533" cy="7534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679"/>
                </a:lnSpc>
              </a:pPr>
              <a:r>
                <a:rPr lang="en-US" sz="3599" spc="359">
                  <a:solidFill>
                    <a:srgbClr val="61C2A2"/>
                  </a:solidFill>
                  <a:latin typeface="Poppins Light Bold"/>
                </a:rPr>
                <a:t>TEAM MEETINGS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894788"/>
              <a:ext cx="5842533" cy="44434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00"/>
                </a:lnSpc>
              </a:pPr>
              <a:r>
                <a:rPr lang="en-US" sz="3000">
                  <a:solidFill>
                    <a:srgbClr val="1D617A"/>
                  </a:solidFill>
                  <a:latin typeface="Poppins Light"/>
                </a:rPr>
                <a:t>Start with an outline of topics and identify highlights, which can be applied to whatever subject you plan on discussing.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970600" y="4456186"/>
            <a:ext cx="4381900" cy="3441080"/>
            <a:chOff x="0" y="0"/>
            <a:chExt cx="5842533" cy="4588107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28575"/>
              <a:ext cx="5842533" cy="7534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679"/>
                </a:lnSpc>
              </a:pPr>
              <a:r>
                <a:rPr lang="en-US" sz="3599" spc="359">
                  <a:solidFill>
                    <a:srgbClr val="61C2A2"/>
                  </a:solidFill>
                  <a:latin typeface="Poppins Light Bold"/>
                </a:rPr>
                <a:t>OFFICE TOUR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894788"/>
              <a:ext cx="5842533" cy="36933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00"/>
                </a:lnSpc>
              </a:pPr>
              <a:r>
                <a:rPr lang="en-US" sz="3000">
                  <a:solidFill>
                    <a:srgbClr val="1D617A"/>
                  </a:solidFill>
                  <a:latin typeface="Poppins Light"/>
                </a:rPr>
                <a:t>Presentations are communication tools that can be used as lectures, speeches, reports, and more.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924000" y="4456186"/>
            <a:ext cx="4381900" cy="3467869"/>
            <a:chOff x="0" y="0"/>
            <a:chExt cx="5842533" cy="4623826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28575"/>
              <a:ext cx="5842533" cy="1539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679"/>
                </a:lnSpc>
              </a:pPr>
              <a:r>
                <a:rPr lang="en-US" sz="3599" spc="359">
                  <a:solidFill>
                    <a:srgbClr val="61C2A2"/>
                  </a:solidFill>
                  <a:latin typeface="Poppins Light Bold"/>
                </a:rPr>
                <a:t>ID AND EMAIL CREATION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680601"/>
              <a:ext cx="5842533" cy="2943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00"/>
                </a:lnSpc>
              </a:pPr>
              <a:r>
                <a:rPr lang="en-US" sz="3000">
                  <a:solidFill>
                    <a:srgbClr val="1D617A"/>
                  </a:solidFill>
                  <a:latin typeface="Poppins Light"/>
                </a:rPr>
                <a:t>To create a stunning presentation, it's best to simplify your thoughts.</a:t>
              </a: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BE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86019" y="-5946053"/>
            <a:ext cx="12648081" cy="15470119"/>
            <a:chOff x="0" y="0"/>
            <a:chExt cx="16864108" cy="20626825"/>
          </a:xfrm>
        </p:grpSpPr>
        <p:grpSp>
          <p:nvGrpSpPr>
            <p:cNvPr id="3" name="Group 3"/>
            <p:cNvGrpSpPr/>
            <p:nvPr/>
          </p:nvGrpSpPr>
          <p:grpSpPr>
            <a:xfrm rot="-2700000">
              <a:off x="-353120" y="10558573"/>
              <a:ext cx="15444285" cy="5398459"/>
              <a:chOff x="0" y="0"/>
              <a:chExt cx="1162657" cy="4064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1D617A">
                  <a:alpha val="14902"/>
                </a:srgbClr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 rot="-2700000">
              <a:off x="21989" y="5395062"/>
              <a:ext cx="17495655" cy="5398459"/>
              <a:chOff x="0" y="0"/>
              <a:chExt cx="1317086" cy="4064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7780" y="22860"/>
                <a:ext cx="129168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291686" h="360680">
                    <a:moveTo>
                      <a:pt x="1291686" y="180340"/>
                    </a:moveTo>
                    <a:cubicBezTo>
                      <a:pt x="1291686" y="81280"/>
                      <a:pt x="1211676" y="0"/>
                      <a:pt x="111134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111346" y="360680"/>
                    </a:lnTo>
                    <a:cubicBezTo>
                      <a:pt x="1210406" y="360680"/>
                      <a:pt x="1291686" y="279400"/>
                      <a:pt x="1291686" y="180340"/>
                    </a:cubicBezTo>
                    <a:close/>
                  </a:path>
                </a:pathLst>
              </a:custGeom>
              <a:solidFill>
                <a:srgbClr val="61C2A2">
                  <a:alpha val="14902"/>
                </a:srgbClr>
              </a:solidFill>
            </p:spPr>
          </p:sp>
        </p:grpSp>
      </p:grpSp>
      <p:grpSp>
        <p:nvGrpSpPr>
          <p:cNvPr id="7" name="Group 7"/>
          <p:cNvGrpSpPr/>
          <p:nvPr/>
        </p:nvGrpSpPr>
        <p:grpSpPr>
          <a:xfrm>
            <a:off x="-2504862" y="5442528"/>
            <a:ext cx="6443945" cy="7631544"/>
            <a:chOff x="0" y="0"/>
            <a:chExt cx="8591926" cy="10175392"/>
          </a:xfrm>
        </p:grpSpPr>
        <p:grpSp>
          <p:nvGrpSpPr>
            <p:cNvPr id="8" name="Group 8"/>
            <p:cNvGrpSpPr/>
            <p:nvPr/>
          </p:nvGrpSpPr>
          <p:grpSpPr>
            <a:xfrm rot="-2700000">
              <a:off x="1510380" y="2141765"/>
              <a:ext cx="7177187" cy="2702376"/>
              <a:chOff x="0" y="0"/>
              <a:chExt cx="1079350" cy="406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61C2A2">
                  <a:alpha val="14902"/>
                </a:srgbClr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 rot="-2700000">
              <a:off x="-176766" y="5135397"/>
              <a:ext cx="7731144" cy="2702376"/>
              <a:chOff x="0" y="0"/>
              <a:chExt cx="1162657" cy="4064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1D617A">
                  <a:alpha val="14902"/>
                </a:srgbClr>
              </a:solidFill>
            </p:spPr>
          </p:sp>
        </p:grpSp>
      </p:grpSp>
      <p:grpSp>
        <p:nvGrpSpPr>
          <p:cNvPr id="12" name="Group 12"/>
          <p:cNvGrpSpPr/>
          <p:nvPr/>
        </p:nvGrpSpPr>
        <p:grpSpPr>
          <a:xfrm>
            <a:off x="1028700" y="3377731"/>
            <a:ext cx="4824279" cy="4574391"/>
            <a:chOff x="0" y="0"/>
            <a:chExt cx="6432372" cy="6099189"/>
          </a:xfrm>
        </p:grpSpPr>
        <p:sp>
          <p:nvSpPr>
            <p:cNvPr id="13" name="TextBox 13"/>
            <p:cNvSpPr txBox="1"/>
            <p:nvPr/>
          </p:nvSpPr>
          <p:spPr>
            <a:xfrm>
              <a:off x="4594751" y="-47625"/>
              <a:ext cx="752947" cy="745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D617A"/>
                  </a:solidFill>
                  <a:latin typeface="Arimo"/>
                </a:rPr>
                <a:t>Item 1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D617A"/>
                  </a:solidFill>
                  <a:latin typeface="Arimo"/>
                </a:rPr>
                <a:t>20%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5679425" y="3290657"/>
              <a:ext cx="752947" cy="745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D617A"/>
                  </a:solidFill>
                  <a:latin typeface="Arimo"/>
                </a:rPr>
                <a:t>Item 2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D617A"/>
                  </a:solidFill>
                  <a:latin typeface="Arimo"/>
                </a:rPr>
                <a:t>20%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839712" y="5353829"/>
              <a:ext cx="752947" cy="745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D617A"/>
                  </a:solidFill>
                  <a:latin typeface="Arimo"/>
                </a:rPr>
                <a:t>Item 3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D617A"/>
                  </a:solidFill>
                  <a:latin typeface="Arimo"/>
                </a:rPr>
                <a:t>20%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3290657"/>
              <a:ext cx="752947" cy="745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D617A"/>
                  </a:solidFill>
                  <a:latin typeface="Arimo"/>
                </a:rPr>
                <a:t>Item 4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D617A"/>
                  </a:solidFill>
                  <a:latin typeface="Arimo"/>
                </a:rPr>
                <a:t>20%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084674" y="-47625"/>
              <a:ext cx="752947" cy="745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D617A"/>
                  </a:solidFill>
                  <a:latin typeface="Arimo"/>
                </a:rPr>
                <a:t>Item 5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D617A"/>
                  </a:solidFill>
                  <a:latin typeface="Arimo"/>
                </a:rPr>
                <a:t>20%</a:t>
              </a:r>
            </a:p>
          </p:txBody>
        </p:sp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799296" y="347581"/>
              <a:ext cx="4833781" cy="4833781"/>
              <a:chOff x="-12700" y="-12700"/>
              <a:chExt cx="25400" cy="25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-12700"/>
                <a:ext cx="1225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259" h="12700">
                    <a:moveTo>
                      <a:pt x="0" y="0"/>
                    </a:moveTo>
                    <a:lnTo>
                      <a:pt x="0" y="0"/>
                    </a:lnTo>
                    <a:cubicBezTo>
                      <a:pt x="5737" y="0"/>
                      <a:pt x="10762" y="3846"/>
                      <a:pt x="12259" y="9384"/>
                    </a:cubicBez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61C2A2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-3925"/>
                <a:ext cx="13851" cy="14559"/>
              </a:xfrm>
              <a:custGeom>
                <a:avLst/>
                <a:gdLst/>
                <a:ahLst/>
                <a:cxnLst/>
                <a:rect l="l" t="t" r="r" b="b"/>
                <a:pathLst>
                  <a:path w="13851" h="14559">
                    <a:moveTo>
                      <a:pt x="12078" y="0"/>
                    </a:moveTo>
                    <a:cubicBezTo>
                      <a:pt x="13851" y="5457"/>
                      <a:pt x="11746" y="11424"/>
                      <a:pt x="6942" y="14560"/>
                    </a:cubicBezTo>
                    <a:lnTo>
                      <a:pt x="0" y="3925"/>
                    </a:lnTo>
                    <a:close/>
                  </a:path>
                </a:pathLst>
              </a:custGeom>
              <a:solidFill>
                <a:srgbClr val="2BAAA4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-7969" y="0"/>
                <a:ext cx="15434" cy="13647"/>
              </a:xfrm>
              <a:custGeom>
                <a:avLst/>
                <a:gdLst/>
                <a:ahLst/>
                <a:cxnLst/>
                <a:rect l="l" t="t" r="r" b="b"/>
                <a:pathLst>
                  <a:path w="15434" h="13647">
                    <a:moveTo>
                      <a:pt x="15434" y="10275"/>
                    </a:moveTo>
                    <a:cubicBezTo>
                      <a:pt x="10793" y="13647"/>
                      <a:pt x="4467" y="13488"/>
                      <a:pt x="0" y="9889"/>
                    </a:cubicBezTo>
                    <a:lnTo>
                      <a:pt x="7969" y="0"/>
                    </a:lnTo>
                    <a:close/>
                  </a:path>
                </a:pathLst>
              </a:custGeom>
              <a:solidFill>
                <a:srgbClr val="0090A3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-13910" y="-4523"/>
                <a:ext cx="13910" cy="14798"/>
              </a:xfrm>
              <a:custGeom>
                <a:avLst/>
                <a:gdLst/>
                <a:ahLst/>
                <a:cxnLst/>
                <a:rect l="l" t="t" r="r" b="b"/>
                <a:pathLst>
                  <a:path w="13910" h="14798">
                    <a:moveTo>
                      <a:pt x="6445" y="14798"/>
                    </a:moveTo>
                    <a:cubicBezTo>
                      <a:pt x="1804" y="11425"/>
                      <a:pt x="0" y="5360"/>
                      <a:pt x="2043" y="0"/>
                    </a:cubicBezTo>
                    <a:lnTo>
                      <a:pt x="13910" y="4523"/>
                    </a:lnTo>
                    <a:close/>
                  </a:path>
                </a:pathLst>
              </a:custGeom>
              <a:solidFill>
                <a:srgbClr val="00759C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-12078" y="-12700"/>
                <a:ext cx="12078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078" h="12700">
                    <a:moveTo>
                      <a:pt x="0" y="8775"/>
                    </a:moveTo>
                    <a:cubicBezTo>
                      <a:pt x="1700" y="3543"/>
                      <a:pt x="6575" y="1"/>
                      <a:pt x="12077" y="0"/>
                    </a:cubicBezTo>
                    <a:lnTo>
                      <a:pt x="12078" y="12700"/>
                    </a:lnTo>
                    <a:close/>
                  </a:path>
                </a:pathLst>
              </a:custGeom>
              <a:solidFill>
                <a:srgbClr val="065A8E"/>
              </a:solidFill>
            </p:spPr>
          </p:sp>
        </p:grpSp>
      </p:grpSp>
      <p:grpSp>
        <p:nvGrpSpPr>
          <p:cNvPr id="24" name="Group 24"/>
          <p:cNvGrpSpPr/>
          <p:nvPr/>
        </p:nvGrpSpPr>
        <p:grpSpPr>
          <a:xfrm>
            <a:off x="6743356" y="3377731"/>
            <a:ext cx="4824279" cy="4574391"/>
            <a:chOff x="0" y="0"/>
            <a:chExt cx="6432372" cy="6099189"/>
          </a:xfrm>
        </p:grpSpPr>
        <p:sp>
          <p:nvSpPr>
            <p:cNvPr id="25" name="TextBox 25"/>
            <p:cNvSpPr txBox="1"/>
            <p:nvPr/>
          </p:nvSpPr>
          <p:spPr>
            <a:xfrm>
              <a:off x="4594751" y="-47625"/>
              <a:ext cx="752947" cy="745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D617A"/>
                  </a:solidFill>
                  <a:latin typeface="Arimo"/>
                </a:rPr>
                <a:t>Item 1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D617A"/>
                  </a:solidFill>
                  <a:latin typeface="Arimo"/>
                </a:rPr>
                <a:t>20%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5679425" y="3290657"/>
              <a:ext cx="752947" cy="745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D617A"/>
                  </a:solidFill>
                  <a:latin typeface="Arimo"/>
                </a:rPr>
                <a:t>Item 2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D617A"/>
                  </a:solidFill>
                  <a:latin typeface="Arimo"/>
                </a:rPr>
                <a:t>20%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2839712" y="5353829"/>
              <a:ext cx="752947" cy="745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D617A"/>
                  </a:solidFill>
                  <a:latin typeface="Arimo"/>
                </a:rPr>
                <a:t>Item 3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D617A"/>
                  </a:solidFill>
                  <a:latin typeface="Arimo"/>
                </a:rPr>
                <a:t>20%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3290657"/>
              <a:ext cx="752947" cy="745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D617A"/>
                  </a:solidFill>
                  <a:latin typeface="Arimo"/>
                </a:rPr>
                <a:t>Item 4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D617A"/>
                  </a:solidFill>
                  <a:latin typeface="Arimo"/>
                </a:rPr>
                <a:t>20%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84674" y="-47625"/>
              <a:ext cx="752947" cy="745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D617A"/>
                  </a:solidFill>
                  <a:latin typeface="Arimo"/>
                </a:rPr>
                <a:t>Item 5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D617A"/>
                  </a:solidFill>
                  <a:latin typeface="Arimo"/>
                </a:rPr>
                <a:t>20%</a:t>
              </a:r>
            </a:p>
          </p:txBody>
        </p:sp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799296" y="347581"/>
              <a:ext cx="4833781" cy="4833781"/>
              <a:chOff x="-12700" y="-12700"/>
              <a:chExt cx="25400" cy="254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-12700"/>
                <a:ext cx="1225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259" h="12700">
                    <a:moveTo>
                      <a:pt x="0" y="0"/>
                    </a:moveTo>
                    <a:lnTo>
                      <a:pt x="0" y="0"/>
                    </a:lnTo>
                    <a:cubicBezTo>
                      <a:pt x="5737" y="0"/>
                      <a:pt x="10762" y="3846"/>
                      <a:pt x="12259" y="9384"/>
                    </a:cubicBez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61C2A2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-3925"/>
                <a:ext cx="13851" cy="14559"/>
              </a:xfrm>
              <a:custGeom>
                <a:avLst/>
                <a:gdLst/>
                <a:ahLst/>
                <a:cxnLst/>
                <a:rect l="l" t="t" r="r" b="b"/>
                <a:pathLst>
                  <a:path w="13851" h="14559">
                    <a:moveTo>
                      <a:pt x="12078" y="0"/>
                    </a:moveTo>
                    <a:cubicBezTo>
                      <a:pt x="13851" y="5457"/>
                      <a:pt x="11746" y="11424"/>
                      <a:pt x="6942" y="14560"/>
                    </a:cubicBezTo>
                    <a:lnTo>
                      <a:pt x="0" y="3925"/>
                    </a:lnTo>
                    <a:close/>
                  </a:path>
                </a:pathLst>
              </a:custGeom>
              <a:solidFill>
                <a:srgbClr val="2BAAA4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-7969" y="0"/>
                <a:ext cx="15434" cy="13647"/>
              </a:xfrm>
              <a:custGeom>
                <a:avLst/>
                <a:gdLst/>
                <a:ahLst/>
                <a:cxnLst/>
                <a:rect l="l" t="t" r="r" b="b"/>
                <a:pathLst>
                  <a:path w="15434" h="13647">
                    <a:moveTo>
                      <a:pt x="15434" y="10275"/>
                    </a:moveTo>
                    <a:cubicBezTo>
                      <a:pt x="10793" y="13647"/>
                      <a:pt x="4467" y="13488"/>
                      <a:pt x="0" y="9889"/>
                    </a:cubicBezTo>
                    <a:lnTo>
                      <a:pt x="7969" y="0"/>
                    </a:lnTo>
                    <a:close/>
                  </a:path>
                </a:pathLst>
              </a:custGeom>
              <a:solidFill>
                <a:srgbClr val="0090A3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-13910" y="-4523"/>
                <a:ext cx="13910" cy="14798"/>
              </a:xfrm>
              <a:custGeom>
                <a:avLst/>
                <a:gdLst/>
                <a:ahLst/>
                <a:cxnLst/>
                <a:rect l="l" t="t" r="r" b="b"/>
                <a:pathLst>
                  <a:path w="13910" h="14798">
                    <a:moveTo>
                      <a:pt x="6445" y="14798"/>
                    </a:moveTo>
                    <a:cubicBezTo>
                      <a:pt x="1804" y="11425"/>
                      <a:pt x="0" y="5360"/>
                      <a:pt x="2043" y="0"/>
                    </a:cubicBezTo>
                    <a:lnTo>
                      <a:pt x="13910" y="4523"/>
                    </a:lnTo>
                    <a:close/>
                  </a:path>
                </a:pathLst>
              </a:custGeom>
              <a:solidFill>
                <a:srgbClr val="00759C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-12078" y="-12700"/>
                <a:ext cx="12078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078" h="12700">
                    <a:moveTo>
                      <a:pt x="0" y="8775"/>
                    </a:moveTo>
                    <a:cubicBezTo>
                      <a:pt x="1700" y="3543"/>
                      <a:pt x="6575" y="1"/>
                      <a:pt x="12077" y="0"/>
                    </a:cubicBezTo>
                    <a:lnTo>
                      <a:pt x="12078" y="12700"/>
                    </a:lnTo>
                    <a:close/>
                  </a:path>
                </a:pathLst>
              </a:custGeom>
              <a:solidFill>
                <a:srgbClr val="065A8E"/>
              </a:solidFill>
            </p:spPr>
          </p:sp>
        </p:grpSp>
      </p:grpSp>
      <p:grpSp>
        <p:nvGrpSpPr>
          <p:cNvPr id="36" name="Group 36"/>
          <p:cNvGrpSpPr/>
          <p:nvPr/>
        </p:nvGrpSpPr>
        <p:grpSpPr>
          <a:xfrm>
            <a:off x="12446517" y="3377054"/>
            <a:ext cx="4824279" cy="4574391"/>
            <a:chOff x="0" y="0"/>
            <a:chExt cx="6432372" cy="6099189"/>
          </a:xfrm>
        </p:grpSpPr>
        <p:sp>
          <p:nvSpPr>
            <p:cNvPr id="37" name="TextBox 37"/>
            <p:cNvSpPr txBox="1"/>
            <p:nvPr/>
          </p:nvSpPr>
          <p:spPr>
            <a:xfrm>
              <a:off x="4594751" y="-47625"/>
              <a:ext cx="752947" cy="745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D617A"/>
                  </a:solidFill>
                  <a:latin typeface="Arimo"/>
                </a:rPr>
                <a:t>Item 1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D617A"/>
                  </a:solidFill>
                  <a:latin typeface="Arimo"/>
                </a:rPr>
                <a:t>20%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5679425" y="3290657"/>
              <a:ext cx="752947" cy="745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D617A"/>
                  </a:solidFill>
                  <a:latin typeface="Arimo"/>
                </a:rPr>
                <a:t>Item 2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D617A"/>
                  </a:solidFill>
                  <a:latin typeface="Arimo"/>
                </a:rPr>
                <a:t>20%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2839712" y="5353829"/>
              <a:ext cx="752947" cy="745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D617A"/>
                  </a:solidFill>
                  <a:latin typeface="Arimo"/>
                </a:rPr>
                <a:t>Item 3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D617A"/>
                  </a:solidFill>
                  <a:latin typeface="Arimo"/>
                </a:rPr>
                <a:t>20%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3290657"/>
              <a:ext cx="752947" cy="745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D617A"/>
                  </a:solidFill>
                  <a:latin typeface="Arimo"/>
                </a:rPr>
                <a:t>Item 4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D617A"/>
                  </a:solidFill>
                  <a:latin typeface="Arimo"/>
                </a:rPr>
                <a:t>20%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1084674" y="-47625"/>
              <a:ext cx="752947" cy="745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D617A"/>
                  </a:solidFill>
                  <a:latin typeface="Arimo"/>
                </a:rPr>
                <a:t>Item 5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D617A"/>
                  </a:solidFill>
                  <a:latin typeface="Arimo"/>
                </a:rPr>
                <a:t>20%</a:t>
              </a:r>
            </a:p>
          </p:txBody>
        </p:sp>
        <p:grpSp>
          <p:nvGrpSpPr>
            <p:cNvPr id="42" name="Group 42"/>
            <p:cNvGrpSpPr>
              <a:grpSpLocks noChangeAspect="1"/>
            </p:cNvGrpSpPr>
            <p:nvPr/>
          </p:nvGrpSpPr>
          <p:grpSpPr>
            <a:xfrm>
              <a:off x="799296" y="347581"/>
              <a:ext cx="4833781" cy="4833781"/>
              <a:chOff x="-12700" y="-12700"/>
              <a:chExt cx="25400" cy="254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-12700"/>
                <a:ext cx="1225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259" h="12700">
                    <a:moveTo>
                      <a:pt x="0" y="0"/>
                    </a:moveTo>
                    <a:lnTo>
                      <a:pt x="0" y="0"/>
                    </a:lnTo>
                    <a:cubicBezTo>
                      <a:pt x="5737" y="0"/>
                      <a:pt x="10762" y="3846"/>
                      <a:pt x="12259" y="9384"/>
                    </a:cubicBez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61C2A2"/>
              </a:solid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0" y="-3925"/>
                <a:ext cx="13851" cy="14559"/>
              </a:xfrm>
              <a:custGeom>
                <a:avLst/>
                <a:gdLst/>
                <a:ahLst/>
                <a:cxnLst/>
                <a:rect l="l" t="t" r="r" b="b"/>
                <a:pathLst>
                  <a:path w="13851" h="14559">
                    <a:moveTo>
                      <a:pt x="12078" y="0"/>
                    </a:moveTo>
                    <a:cubicBezTo>
                      <a:pt x="13851" y="5457"/>
                      <a:pt x="11746" y="11424"/>
                      <a:pt x="6942" y="14560"/>
                    </a:cubicBezTo>
                    <a:lnTo>
                      <a:pt x="0" y="3925"/>
                    </a:lnTo>
                    <a:close/>
                  </a:path>
                </a:pathLst>
              </a:custGeom>
              <a:solidFill>
                <a:srgbClr val="2BAAA4"/>
              </a:solidFill>
            </p:spPr>
          </p:sp>
          <p:sp>
            <p:nvSpPr>
              <p:cNvPr id="45" name="Freeform 45"/>
              <p:cNvSpPr/>
              <p:nvPr/>
            </p:nvSpPr>
            <p:spPr>
              <a:xfrm>
                <a:off x="-7969" y="0"/>
                <a:ext cx="15434" cy="13647"/>
              </a:xfrm>
              <a:custGeom>
                <a:avLst/>
                <a:gdLst/>
                <a:ahLst/>
                <a:cxnLst/>
                <a:rect l="l" t="t" r="r" b="b"/>
                <a:pathLst>
                  <a:path w="15434" h="13647">
                    <a:moveTo>
                      <a:pt x="15434" y="10275"/>
                    </a:moveTo>
                    <a:cubicBezTo>
                      <a:pt x="10793" y="13647"/>
                      <a:pt x="4467" y="13488"/>
                      <a:pt x="0" y="9889"/>
                    </a:cubicBezTo>
                    <a:lnTo>
                      <a:pt x="7969" y="0"/>
                    </a:lnTo>
                    <a:close/>
                  </a:path>
                </a:pathLst>
              </a:custGeom>
              <a:solidFill>
                <a:srgbClr val="0090A3"/>
              </a:solidFill>
            </p:spPr>
          </p:sp>
          <p:sp>
            <p:nvSpPr>
              <p:cNvPr id="46" name="Freeform 46"/>
              <p:cNvSpPr/>
              <p:nvPr/>
            </p:nvSpPr>
            <p:spPr>
              <a:xfrm>
                <a:off x="-13910" y="-4523"/>
                <a:ext cx="13910" cy="14798"/>
              </a:xfrm>
              <a:custGeom>
                <a:avLst/>
                <a:gdLst/>
                <a:ahLst/>
                <a:cxnLst/>
                <a:rect l="l" t="t" r="r" b="b"/>
                <a:pathLst>
                  <a:path w="13910" h="14798">
                    <a:moveTo>
                      <a:pt x="6445" y="14798"/>
                    </a:moveTo>
                    <a:cubicBezTo>
                      <a:pt x="1804" y="11425"/>
                      <a:pt x="0" y="5360"/>
                      <a:pt x="2043" y="0"/>
                    </a:cubicBezTo>
                    <a:lnTo>
                      <a:pt x="13910" y="4523"/>
                    </a:lnTo>
                    <a:close/>
                  </a:path>
                </a:pathLst>
              </a:custGeom>
              <a:solidFill>
                <a:srgbClr val="00759C"/>
              </a:solidFill>
            </p:spPr>
          </p:sp>
          <p:sp>
            <p:nvSpPr>
              <p:cNvPr id="47" name="Freeform 47"/>
              <p:cNvSpPr/>
              <p:nvPr/>
            </p:nvSpPr>
            <p:spPr>
              <a:xfrm>
                <a:off x="-12078" y="-12700"/>
                <a:ext cx="12078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078" h="12700">
                    <a:moveTo>
                      <a:pt x="0" y="8775"/>
                    </a:moveTo>
                    <a:cubicBezTo>
                      <a:pt x="1700" y="3543"/>
                      <a:pt x="6575" y="1"/>
                      <a:pt x="12077" y="0"/>
                    </a:cubicBezTo>
                    <a:lnTo>
                      <a:pt x="12078" y="12700"/>
                    </a:lnTo>
                    <a:close/>
                  </a:path>
                </a:pathLst>
              </a:custGeom>
              <a:solidFill>
                <a:srgbClr val="065A8E"/>
              </a:solidFill>
            </p:spPr>
          </p:sp>
        </p:grpSp>
      </p:grpSp>
      <p:sp>
        <p:nvSpPr>
          <p:cNvPr id="48" name="TextBox 48"/>
          <p:cNvSpPr txBox="1"/>
          <p:nvPr/>
        </p:nvSpPr>
        <p:spPr>
          <a:xfrm>
            <a:off x="1392764" y="8274576"/>
            <a:ext cx="4096150" cy="572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 spc="360">
                <a:solidFill>
                  <a:srgbClr val="1D617A"/>
                </a:solidFill>
                <a:latin typeface="Poppins Light Bold"/>
              </a:rPr>
              <a:t>SATISFACTION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7107421" y="8274576"/>
            <a:ext cx="4096150" cy="572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 spc="360">
                <a:solidFill>
                  <a:srgbClr val="1D617A"/>
                </a:solidFill>
                <a:latin typeface="Poppins Light Bold"/>
              </a:rPr>
              <a:t>EFFICIENCY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2810581" y="8274576"/>
            <a:ext cx="4096150" cy="572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 spc="360">
                <a:solidFill>
                  <a:srgbClr val="1D617A"/>
                </a:solidFill>
                <a:latin typeface="Poppins Light Bold"/>
              </a:rPr>
              <a:t>RESOURCES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2666802" y="1306860"/>
            <a:ext cx="12954396" cy="908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39"/>
              </a:lnSpc>
            </a:pPr>
            <a:r>
              <a:rPr lang="en-US" sz="6399" spc="-191">
                <a:solidFill>
                  <a:srgbClr val="1D617A"/>
                </a:solidFill>
                <a:latin typeface="Poppins Bold Bold Italics"/>
              </a:rPr>
              <a:t>ONBOARDING PERFORMANCE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BE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25182" y="-1725592"/>
            <a:ext cx="11662402" cy="13328610"/>
            <a:chOff x="0" y="0"/>
            <a:chExt cx="15549869" cy="17771480"/>
          </a:xfrm>
        </p:grpSpPr>
        <p:grpSp>
          <p:nvGrpSpPr>
            <p:cNvPr id="3" name="Group 3"/>
            <p:cNvGrpSpPr/>
            <p:nvPr/>
          </p:nvGrpSpPr>
          <p:grpSpPr>
            <a:xfrm rot="-2700000">
              <a:off x="-933129" y="7709191"/>
              <a:ext cx="17416127" cy="4574709"/>
              <a:chOff x="0" y="0"/>
              <a:chExt cx="1547184" cy="4064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7780" y="22860"/>
                <a:ext cx="1521784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521784" h="360680">
                    <a:moveTo>
                      <a:pt x="1521784" y="180340"/>
                    </a:moveTo>
                    <a:cubicBezTo>
                      <a:pt x="1521784" y="81280"/>
                      <a:pt x="1441774" y="0"/>
                      <a:pt x="1341444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341444" y="360680"/>
                    </a:lnTo>
                    <a:cubicBezTo>
                      <a:pt x="1440503" y="360680"/>
                      <a:pt x="1521783" y="279400"/>
                      <a:pt x="1521783" y="180340"/>
                    </a:cubicBezTo>
                    <a:close/>
                  </a:path>
                </a:pathLst>
              </a:custGeom>
              <a:solidFill>
                <a:srgbClr val="1D617A">
                  <a:alpha val="14902"/>
                </a:srgbClr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 rot="-2700000">
              <a:off x="1600577" y="4247980"/>
              <a:ext cx="13910009" cy="4574709"/>
              <a:chOff x="0" y="0"/>
              <a:chExt cx="1235713" cy="4064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7780" y="22860"/>
                <a:ext cx="121031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210313" h="360680">
                    <a:moveTo>
                      <a:pt x="1210313" y="180340"/>
                    </a:moveTo>
                    <a:cubicBezTo>
                      <a:pt x="1210313" y="81280"/>
                      <a:pt x="1130303" y="0"/>
                      <a:pt x="102997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029973" y="360680"/>
                    </a:lnTo>
                    <a:cubicBezTo>
                      <a:pt x="1129033" y="360680"/>
                      <a:pt x="1210313" y="279400"/>
                      <a:pt x="1210313" y="180340"/>
                    </a:cubicBezTo>
                    <a:close/>
                  </a:path>
                </a:pathLst>
              </a:custGeom>
              <a:solidFill>
                <a:srgbClr val="61C2A2">
                  <a:alpha val="14902"/>
                </a:srgbClr>
              </a:solidFill>
            </p:spPr>
          </p:sp>
        </p:grpSp>
      </p:grpSp>
      <p:grpSp>
        <p:nvGrpSpPr>
          <p:cNvPr id="7" name="Group 7"/>
          <p:cNvGrpSpPr/>
          <p:nvPr/>
        </p:nvGrpSpPr>
        <p:grpSpPr>
          <a:xfrm>
            <a:off x="-1349244" y="-771855"/>
            <a:ext cx="4070029" cy="4835263"/>
            <a:chOff x="0" y="0"/>
            <a:chExt cx="5426705" cy="6447018"/>
          </a:xfrm>
        </p:grpSpPr>
        <p:grpSp>
          <p:nvGrpSpPr>
            <p:cNvPr id="8" name="Group 8"/>
            <p:cNvGrpSpPr/>
            <p:nvPr/>
          </p:nvGrpSpPr>
          <p:grpSpPr>
            <a:xfrm rot="-2700000">
              <a:off x="117688" y="1689056"/>
              <a:ext cx="5498636" cy="1741287"/>
              <a:chOff x="0" y="0"/>
              <a:chExt cx="1283330" cy="406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7780" y="22860"/>
                <a:ext cx="125793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257930" h="360680">
                    <a:moveTo>
                      <a:pt x="1257930" y="180340"/>
                    </a:moveTo>
                    <a:cubicBezTo>
                      <a:pt x="1257930" y="81280"/>
                      <a:pt x="1177920" y="0"/>
                      <a:pt x="107759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077590" y="360680"/>
                    </a:lnTo>
                    <a:cubicBezTo>
                      <a:pt x="1176650" y="360680"/>
                      <a:pt x="1257930" y="279400"/>
                      <a:pt x="1257930" y="180340"/>
                    </a:cubicBezTo>
                    <a:close/>
                  </a:path>
                </a:pathLst>
              </a:custGeom>
              <a:solidFill>
                <a:srgbClr val="1D617A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 rot="-2700000">
              <a:off x="-118290" y="3188878"/>
              <a:ext cx="5011571" cy="1741287"/>
              <a:chOff x="0" y="0"/>
              <a:chExt cx="1169653" cy="4064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7780" y="22860"/>
                <a:ext cx="1144254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44254" h="360680">
                    <a:moveTo>
                      <a:pt x="1144254" y="180340"/>
                    </a:moveTo>
                    <a:cubicBezTo>
                      <a:pt x="1144254" y="81280"/>
                      <a:pt x="1064243" y="0"/>
                      <a:pt x="96391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63913" y="360680"/>
                    </a:lnTo>
                    <a:cubicBezTo>
                      <a:pt x="1062973" y="360680"/>
                      <a:pt x="1144253" y="279400"/>
                      <a:pt x="1144253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</p:grpSp>
      <p:grpSp>
        <p:nvGrpSpPr>
          <p:cNvPr id="12" name="Group 12"/>
          <p:cNvGrpSpPr/>
          <p:nvPr/>
        </p:nvGrpSpPr>
        <p:grpSpPr>
          <a:xfrm>
            <a:off x="1181100" y="2427784"/>
            <a:ext cx="8953900" cy="5431433"/>
            <a:chOff x="0" y="0"/>
            <a:chExt cx="11938533" cy="724191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4826926"/>
              <a:ext cx="11938533" cy="813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4000" spc="280">
                  <a:solidFill>
                    <a:srgbClr val="61C2A2"/>
                  </a:solidFill>
                  <a:latin typeface="Poppins Bold Italics"/>
                </a:rPr>
                <a:t>DATA FROM 2015-2020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798873"/>
              <a:ext cx="11938533" cy="1443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>
                  <a:solidFill>
                    <a:srgbClr val="1D617A"/>
                  </a:solidFill>
                  <a:latin typeface="Poppins Light"/>
                </a:rPr>
                <a:t>Pre</a:t>
              </a:r>
              <a:r>
                <a:rPr lang="en-US" sz="2999">
                  <a:solidFill>
                    <a:srgbClr val="1D617A"/>
                  </a:solidFill>
                  <a:latin typeface="Poppins Light"/>
                </a:rPr>
                <a:t>s</a:t>
              </a:r>
              <a:r>
                <a:rPr lang="en-US" sz="3000">
                  <a:solidFill>
                    <a:srgbClr val="1D617A"/>
                  </a:solidFill>
                  <a:latin typeface="Poppins Light"/>
                </a:rPr>
                <a:t>entations are communication tools that can be used as</a:t>
              </a:r>
              <a:r>
                <a:rPr lang="en-US" sz="2999">
                  <a:solidFill>
                    <a:srgbClr val="1D617A"/>
                  </a:solidFill>
                  <a:latin typeface="Poppins Light"/>
                </a:rPr>
                <a:t> s</a:t>
              </a:r>
              <a:r>
                <a:rPr lang="en-US" sz="3000">
                  <a:solidFill>
                    <a:srgbClr val="1D617A"/>
                  </a:solidFill>
                  <a:latin typeface="Poppins Light"/>
                </a:rPr>
                <a:t>peeches, reports, and more.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66675"/>
              <a:ext cx="11938528" cy="4515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en-US" sz="8000" spc="-240">
                  <a:solidFill>
                    <a:srgbClr val="1D617A"/>
                  </a:solidFill>
                  <a:latin typeface="Poppins Bold Bold Italics"/>
                </a:rPr>
                <a:t>EMPLOYEE RETENTION </a:t>
              </a:r>
            </a:p>
            <a:p>
              <a:pPr>
                <a:lnSpc>
                  <a:spcPts val="8800"/>
                </a:lnSpc>
              </a:pPr>
              <a:r>
                <a:rPr lang="en-US" sz="8000" spc="-240">
                  <a:solidFill>
                    <a:srgbClr val="1D617A"/>
                  </a:solidFill>
                  <a:latin typeface="Poppins Bold Bold Italics"/>
                </a:rPr>
                <a:t>(2015-2020)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652075" y="2414111"/>
            <a:ext cx="6454825" cy="5458778"/>
            <a:chOff x="0" y="0"/>
            <a:chExt cx="8606433" cy="7278370"/>
          </a:xfrm>
        </p:grpSpPr>
        <p:sp>
          <p:nvSpPr>
            <p:cNvPr id="17" name="TextBox 17"/>
            <p:cNvSpPr txBox="1"/>
            <p:nvPr/>
          </p:nvSpPr>
          <p:spPr>
            <a:xfrm>
              <a:off x="376833" y="6916632"/>
              <a:ext cx="1645920" cy="361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D617A"/>
                  </a:solidFill>
                  <a:latin typeface="Arimo"/>
                </a:rPr>
                <a:t>Item 1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022753" y="6916632"/>
              <a:ext cx="1645920" cy="361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D617A"/>
                  </a:solidFill>
                  <a:latin typeface="Arimo"/>
                </a:rPr>
                <a:t>Item 2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3668673" y="6916632"/>
              <a:ext cx="1645920" cy="361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D617A"/>
                  </a:solidFill>
                  <a:latin typeface="Arimo"/>
                </a:rPr>
                <a:t>Item 3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5314593" y="6916632"/>
              <a:ext cx="1645920" cy="361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D617A"/>
                  </a:solidFill>
                  <a:latin typeface="Arimo"/>
                </a:rPr>
                <a:t>Item 4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6960513" y="6916632"/>
              <a:ext cx="1645920" cy="361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D617A"/>
                  </a:solidFill>
                  <a:latin typeface="Arimo"/>
                </a:rPr>
                <a:t>Item 5</a:t>
              </a:r>
            </a:p>
          </p:txBody>
        </p:sp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376833" y="157057"/>
              <a:ext cx="8229600" cy="6807200"/>
              <a:chOff x="0" y="0"/>
              <a:chExt cx="8229600" cy="68072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-6350"/>
                <a:ext cx="8229600" cy="6819900"/>
              </a:xfrm>
              <a:custGeom>
                <a:avLst/>
                <a:gdLst/>
                <a:ahLst/>
                <a:cxnLst/>
                <a:rect l="l" t="t" r="r" b="b"/>
                <a:pathLst>
                  <a:path w="8229600" h="6819900">
                    <a:moveTo>
                      <a:pt x="0" y="0"/>
                    </a:moveTo>
                    <a:lnTo>
                      <a:pt x="8229600" y="0"/>
                    </a:lnTo>
                    <a:lnTo>
                      <a:pt x="8229600" y="12700"/>
                    </a:lnTo>
                    <a:lnTo>
                      <a:pt x="0" y="12700"/>
                    </a:lnTo>
                    <a:close/>
                    <a:moveTo>
                      <a:pt x="0" y="1701800"/>
                    </a:moveTo>
                    <a:lnTo>
                      <a:pt x="8229600" y="1701800"/>
                    </a:lnTo>
                    <a:lnTo>
                      <a:pt x="8229600" y="1714500"/>
                    </a:lnTo>
                    <a:lnTo>
                      <a:pt x="0" y="1714500"/>
                    </a:lnTo>
                    <a:close/>
                    <a:moveTo>
                      <a:pt x="0" y="3403600"/>
                    </a:moveTo>
                    <a:lnTo>
                      <a:pt x="8229600" y="3403600"/>
                    </a:lnTo>
                    <a:lnTo>
                      <a:pt x="8229600" y="3416300"/>
                    </a:lnTo>
                    <a:lnTo>
                      <a:pt x="0" y="3416300"/>
                    </a:lnTo>
                    <a:close/>
                    <a:moveTo>
                      <a:pt x="0" y="5105400"/>
                    </a:moveTo>
                    <a:lnTo>
                      <a:pt x="8229600" y="5105400"/>
                    </a:lnTo>
                    <a:lnTo>
                      <a:pt x="8229600" y="5118100"/>
                    </a:lnTo>
                    <a:lnTo>
                      <a:pt x="0" y="5118100"/>
                    </a:lnTo>
                    <a:close/>
                    <a:moveTo>
                      <a:pt x="0" y="6807200"/>
                    </a:moveTo>
                    <a:lnTo>
                      <a:pt x="8229600" y="6807200"/>
                    </a:lnTo>
                    <a:lnTo>
                      <a:pt x="8229600" y="6819900"/>
                    </a:lnTo>
                    <a:lnTo>
                      <a:pt x="0" y="6819900"/>
                    </a:lnTo>
                    <a:close/>
                  </a:path>
                </a:pathLst>
              </a:custGeom>
              <a:solidFill>
                <a:srgbClr val="222222">
                  <a:alpha val="24706"/>
                </a:srgbClr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0" y="-47625"/>
              <a:ext cx="376833" cy="361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1D617A"/>
                  </a:solidFill>
                  <a:latin typeface="Arimo"/>
                </a:rPr>
                <a:t>40 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654175"/>
              <a:ext cx="376833" cy="361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1D617A"/>
                  </a:solidFill>
                  <a:latin typeface="Arimo"/>
                </a:rPr>
                <a:t>30 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3355975"/>
              <a:ext cx="376833" cy="361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1D617A"/>
                  </a:solidFill>
                  <a:latin typeface="Arimo"/>
                </a:rPr>
                <a:t>20 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5057775"/>
              <a:ext cx="376833" cy="361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1D617A"/>
                  </a:solidFill>
                  <a:latin typeface="Arimo"/>
                </a:rPr>
                <a:t>10 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50614" y="6759575"/>
              <a:ext cx="226219" cy="361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1D617A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29" name="Group 29"/>
            <p:cNvGrpSpPr>
              <a:grpSpLocks noChangeAspect="1"/>
            </p:cNvGrpSpPr>
            <p:nvPr/>
          </p:nvGrpSpPr>
          <p:grpSpPr>
            <a:xfrm>
              <a:off x="376833" y="157057"/>
              <a:ext cx="8229600" cy="6807200"/>
              <a:chOff x="0" y="0"/>
              <a:chExt cx="8229600" cy="68072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759460" y="2360433"/>
                <a:ext cx="1727550" cy="1446744"/>
              </a:xfrm>
              <a:custGeom>
                <a:avLst/>
                <a:gdLst/>
                <a:ahLst/>
                <a:cxnLst/>
                <a:rect l="l" t="t" r="r" b="b"/>
                <a:pathLst>
                  <a:path w="1727550" h="1446744">
                    <a:moveTo>
                      <a:pt x="127000" y="1383527"/>
                    </a:moveTo>
                    <a:cubicBezTo>
                      <a:pt x="126844" y="1348568"/>
                      <a:pt x="98460" y="1320310"/>
                      <a:pt x="63500" y="1320310"/>
                    </a:cubicBezTo>
                    <a:cubicBezTo>
                      <a:pt x="28540" y="1320310"/>
                      <a:pt x="156" y="1348568"/>
                      <a:pt x="0" y="1383527"/>
                    </a:cubicBezTo>
                    <a:cubicBezTo>
                      <a:pt x="156" y="1418486"/>
                      <a:pt x="28540" y="1446744"/>
                      <a:pt x="63500" y="1446744"/>
                    </a:cubicBezTo>
                    <a:cubicBezTo>
                      <a:pt x="98460" y="1446744"/>
                      <a:pt x="126844" y="1418486"/>
                      <a:pt x="127000" y="1383527"/>
                    </a:cubicBezTo>
                    <a:close/>
                    <a:moveTo>
                      <a:pt x="45370" y="1361440"/>
                    </a:moveTo>
                    <a:lnTo>
                      <a:pt x="81630" y="1405614"/>
                    </a:lnTo>
                    <a:lnTo>
                      <a:pt x="1727550" y="44174"/>
                    </a:lnTo>
                    <a:lnTo>
                      <a:pt x="1691290" y="0"/>
                    </a:lnTo>
                    <a:close/>
                  </a:path>
                </a:pathLst>
              </a:custGeom>
              <a:solidFill>
                <a:srgbClr val="61C2A2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2405380" y="2319303"/>
                <a:ext cx="1717827" cy="601067"/>
              </a:xfrm>
              <a:custGeom>
                <a:avLst/>
                <a:gdLst/>
                <a:ahLst/>
                <a:cxnLst/>
                <a:rect l="l" t="t" r="r" b="b"/>
                <a:pathLst>
                  <a:path w="1717827" h="601067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0" y="0"/>
                      <a:pt x="156" y="28258"/>
                      <a:pt x="0" y="63217"/>
                    </a:cubicBezTo>
                    <a:cubicBezTo>
                      <a:pt x="156" y="98176"/>
                      <a:pt x="28540" y="126434"/>
                      <a:pt x="63500" y="126434"/>
                    </a:cubicBezTo>
                    <a:cubicBezTo>
                      <a:pt x="98459" y="126434"/>
                      <a:pt x="126844" y="98176"/>
                      <a:pt x="127000" y="63217"/>
                    </a:cubicBezTo>
                    <a:close/>
                    <a:moveTo>
                      <a:pt x="71906" y="35907"/>
                    </a:moveTo>
                    <a:lnTo>
                      <a:pt x="55094" y="90527"/>
                    </a:lnTo>
                    <a:lnTo>
                      <a:pt x="1701014" y="601068"/>
                    </a:lnTo>
                    <a:lnTo>
                      <a:pt x="1717826" y="546446"/>
                    </a:lnTo>
                    <a:close/>
                  </a:path>
                </a:pathLst>
              </a:custGeom>
              <a:solidFill>
                <a:srgbClr val="61C2A2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4051300" y="832885"/>
                <a:ext cx="1731601" cy="2123392"/>
              </a:xfrm>
              <a:custGeom>
                <a:avLst/>
                <a:gdLst/>
                <a:ahLst/>
                <a:cxnLst/>
                <a:rect l="l" t="t" r="r" b="b"/>
                <a:pathLst>
                  <a:path w="1731601" h="2123392">
                    <a:moveTo>
                      <a:pt x="127000" y="2060175"/>
                    </a:moveTo>
                    <a:cubicBezTo>
                      <a:pt x="126844" y="2025216"/>
                      <a:pt x="98459" y="1996958"/>
                      <a:pt x="63500" y="1996958"/>
                    </a:cubicBezTo>
                    <a:cubicBezTo>
                      <a:pt x="28541" y="1996958"/>
                      <a:pt x="156" y="2025216"/>
                      <a:pt x="0" y="2060175"/>
                    </a:cubicBezTo>
                    <a:cubicBezTo>
                      <a:pt x="156" y="2095134"/>
                      <a:pt x="28541" y="2123392"/>
                      <a:pt x="63500" y="2123392"/>
                    </a:cubicBezTo>
                    <a:cubicBezTo>
                      <a:pt x="98459" y="2123392"/>
                      <a:pt x="126844" y="2095134"/>
                      <a:pt x="127000" y="2060175"/>
                    </a:cubicBezTo>
                    <a:close/>
                    <a:moveTo>
                      <a:pt x="41319" y="2042160"/>
                    </a:moveTo>
                    <a:lnTo>
                      <a:pt x="85681" y="2078190"/>
                    </a:lnTo>
                    <a:lnTo>
                      <a:pt x="1731601" y="36030"/>
                    </a:lnTo>
                    <a:lnTo>
                      <a:pt x="1687239" y="0"/>
                    </a:lnTo>
                    <a:close/>
                  </a:path>
                </a:pathLst>
              </a:custGeom>
              <a:solidFill>
                <a:srgbClr val="61C2A2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5697220" y="617503"/>
                <a:ext cx="1772920" cy="296613"/>
              </a:xfrm>
              <a:custGeom>
                <a:avLst/>
                <a:gdLst/>
                <a:ahLst/>
                <a:cxnLst/>
                <a:rect l="l" t="t" r="r" b="b"/>
                <a:pathLst>
                  <a:path w="1772920" h="296613">
                    <a:moveTo>
                      <a:pt x="127000" y="233397"/>
                    </a:moveTo>
                    <a:cubicBezTo>
                      <a:pt x="126844" y="198438"/>
                      <a:pt x="98460" y="170180"/>
                      <a:pt x="63500" y="170180"/>
                    </a:cubicBezTo>
                    <a:cubicBezTo>
                      <a:pt x="28541" y="170180"/>
                      <a:pt x="156" y="198438"/>
                      <a:pt x="0" y="233397"/>
                    </a:cubicBezTo>
                    <a:cubicBezTo>
                      <a:pt x="156" y="268356"/>
                      <a:pt x="28541" y="296614"/>
                      <a:pt x="63500" y="296614"/>
                    </a:cubicBezTo>
                    <a:cubicBezTo>
                      <a:pt x="98460" y="296614"/>
                      <a:pt x="126844" y="268356"/>
                      <a:pt x="127000" y="233397"/>
                    </a:cubicBezTo>
                    <a:close/>
                    <a:moveTo>
                      <a:pt x="60584" y="204971"/>
                    </a:moveTo>
                    <a:lnTo>
                      <a:pt x="66417" y="261823"/>
                    </a:lnTo>
                    <a:lnTo>
                      <a:pt x="1712336" y="91643"/>
                    </a:lnTo>
                    <a:lnTo>
                      <a:pt x="1706503" y="34791"/>
                    </a:lnTo>
                    <a:close/>
                    <a:moveTo>
                      <a:pt x="1772920" y="63217"/>
                    </a:moveTo>
                    <a:cubicBezTo>
                      <a:pt x="1772764" y="28258"/>
                      <a:pt x="1744380" y="0"/>
                      <a:pt x="1709420" y="0"/>
                    </a:cubicBezTo>
                    <a:cubicBezTo>
                      <a:pt x="1674460" y="0"/>
                      <a:pt x="1646077" y="28258"/>
                      <a:pt x="1645920" y="63217"/>
                    </a:cubicBezTo>
                    <a:cubicBezTo>
                      <a:pt x="1646077" y="98176"/>
                      <a:pt x="1674460" y="126434"/>
                      <a:pt x="1709420" y="126434"/>
                    </a:cubicBezTo>
                    <a:cubicBezTo>
                      <a:pt x="1744380" y="126434"/>
                      <a:pt x="1772764" y="98176"/>
                      <a:pt x="1772920" y="63217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759460" y="3716649"/>
                <a:ext cx="1717826" cy="601067"/>
              </a:xfrm>
              <a:custGeom>
                <a:avLst/>
                <a:gdLst/>
                <a:ahLst/>
                <a:cxnLst/>
                <a:rect l="l" t="t" r="r" b="b"/>
                <a:pathLst>
                  <a:path w="1717826" h="601067">
                    <a:moveTo>
                      <a:pt x="127000" y="537851"/>
                    </a:moveTo>
                    <a:cubicBezTo>
                      <a:pt x="126844" y="502892"/>
                      <a:pt x="98460" y="474634"/>
                      <a:pt x="63500" y="474634"/>
                    </a:cubicBezTo>
                    <a:cubicBezTo>
                      <a:pt x="28540" y="474634"/>
                      <a:pt x="156" y="502892"/>
                      <a:pt x="0" y="537851"/>
                    </a:cubicBezTo>
                    <a:cubicBezTo>
                      <a:pt x="156" y="572810"/>
                      <a:pt x="28540" y="601068"/>
                      <a:pt x="63500" y="601068"/>
                    </a:cubicBezTo>
                    <a:cubicBezTo>
                      <a:pt x="98460" y="601068"/>
                      <a:pt x="126844" y="572810"/>
                      <a:pt x="127000" y="537851"/>
                    </a:cubicBezTo>
                    <a:close/>
                    <a:moveTo>
                      <a:pt x="55094" y="510541"/>
                    </a:moveTo>
                    <a:lnTo>
                      <a:pt x="71906" y="565161"/>
                    </a:lnTo>
                    <a:lnTo>
                      <a:pt x="1717826" y="54622"/>
                    </a:lnTo>
                    <a:lnTo>
                      <a:pt x="1701014" y="0"/>
                    </a:lnTo>
                    <a:close/>
                  </a:path>
                </a:pathLst>
              </a:custGeom>
              <a:solidFill>
                <a:srgbClr val="61C2A2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2405380" y="2191347"/>
                <a:ext cx="1728806" cy="1615830"/>
              </a:xfrm>
              <a:custGeom>
                <a:avLst/>
                <a:gdLst/>
                <a:ahLst/>
                <a:cxnLst/>
                <a:rect l="l" t="t" r="r" b="b"/>
                <a:pathLst>
                  <a:path w="1728806" h="1615830">
                    <a:moveTo>
                      <a:pt x="127000" y="1552613"/>
                    </a:moveTo>
                    <a:cubicBezTo>
                      <a:pt x="126844" y="1517654"/>
                      <a:pt x="98459" y="1489396"/>
                      <a:pt x="63500" y="1489396"/>
                    </a:cubicBezTo>
                    <a:cubicBezTo>
                      <a:pt x="28540" y="1489396"/>
                      <a:pt x="156" y="1517654"/>
                      <a:pt x="0" y="1552613"/>
                    </a:cubicBezTo>
                    <a:cubicBezTo>
                      <a:pt x="156" y="1587572"/>
                      <a:pt x="28540" y="1615830"/>
                      <a:pt x="63500" y="1615830"/>
                    </a:cubicBezTo>
                    <a:cubicBezTo>
                      <a:pt x="98459" y="1615830"/>
                      <a:pt x="126844" y="1587572"/>
                      <a:pt x="127000" y="1552613"/>
                    </a:cubicBezTo>
                    <a:close/>
                    <a:moveTo>
                      <a:pt x="44114" y="1531620"/>
                    </a:moveTo>
                    <a:lnTo>
                      <a:pt x="82886" y="1573606"/>
                    </a:lnTo>
                    <a:lnTo>
                      <a:pt x="1728806" y="41986"/>
                    </a:lnTo>
                    <a:lnTo>
                      <a:pt x="1690034" y="0"/>
                    </a:lnTo>
                    <a:close/>
                  </a:path>
                </a:pathLst>
              </a:custGeom>
              <a:solidFill>
                <a:srgbClr val="61C2A2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4051300" y="1336016"/>
                <a:ext cx="1722463" cy="939541"/>
              </a:xfrm>
              <a:custGeom>
                <a:avLst/>
                <a:gdLst/>
                <a:ahLst/>
                <a:cxnLst/>
                <a:rect l="l" t="t" r="r" b="b"/>
                <a:pathLst>
                  <a:path w="1722463" h="939541">
                    <a:moveTo>
                      <a:pt x="127000" y="876324"/>
                    </a:moveTo>
                    <a:cubicBezTo>
                      <a:pt x="126844" y="841365"/>
                      <a:pt x="98459" y="813107"/>
                      <a:pt x="63500" y="813107"/>
                    </a:cubicBezTo>
                    <a:cubicBezTo>
                      <a:pt x="28541" y="813107"/>
                      <a:pt x="156" y="841365"/>
                      <a:pt x="0" y="876324"/>
                    </a:cubicBezTo>
                    <a:cubicBezTo>
                      <a:pt x="156" y="911283"/>
                      <a:pt x="28541" y="939541"/>
                      <a:pt x="63500" y="939541"/>
                    </a:cubicBezTo>
                    <a:cubicBezTo>
                      <a:pt x="98459" y="939541"/>
                      <a:pt x="126844" y="911283"/>
                      <a:pt x="127000" y="876324"/>
                    </a:cubicBezTo>
                    <a:close/>
                    <a:moveTo>
                      <a:pt x="50457" y="850900"/>
                    </a:moveTo>
                    <a:lnTo>
                      <a:pt x="76543" y="901749"/>
                    </a:lnTo>
                    <a:lnTo>
                      <a:pt x="1722463" y="50848"/>
                    </a:lnTo>
                    <a:lnTo>
                      <a:pt x="1696377" y="0"/>
                    </a:lnTo>
                    <a:close/>
                  </a:path>
                </a:pathLst>
              </a:custGeom>
              <a:solidFill>
                <a:srgbClr val="61C2A2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5697220" y="277143"/>
                <a:ext cx="1772920" cy="1147513"/>
              </a:xfrm>
              <a:custGeom>
                <a:avLst/>
                <a:gdLst/>
                <a:ahLst/>
                <a:cxnLst/>
                <a:rect l="l" t="t" r="r" b="b"/>
                <a:pathLst>
                  <a:path w="1772920" h="1147513">
                    <a:moveTo>
                      <a:pt x="127000" y="1084297"/>
                    </a:moveTo>
                    <a:cubicBezTo>
                      <a:pt x="126844" y="1049338"/>
                      <a:pt x="98460" y="1021080"/>
                      <a:pt x="63500" y="1021080"/>
                    </a:cubicBezTo>
                    <a:cubicBezTo>
                      <a:pt x="28541" y="1021080"/>
                      <a:pt x="156" y="1049338"/>
                      <a:pt x="0" y="1084297"/>
                    </a:cubicBezTo>
                    <a:cubicBezTo>
                      <a:pt x="156" y="1119256"/>
                      <a:pt x="28541" y="1147514"/>
                      <a:pt x="63500" y="1147514"/>
                    </a:cubicBezTo>
                    <a:cubicBezTo>
                      <a:pt x="98460" y="1147514"/>
                      <a:pt x="126844" y="1119256"/>
                      <a:pt x="127000" y="1084297"/>
                    </a:cubicBezTo>
                    <a:close/>
                    <a:moveTo>
                      <a:pt x="48520" y="1059963"/>
                    </a:moveTo>
                    <a:lnTo>
                      <a:pt x="78480" y="1108631"/>
                    </a:lnTo>
                    <a:lnTo>
                      <a:pt x="1724400" y="87551"/>
                    </a:lnTo>
                    <a:lnTo>
                      <a:pt x="1694440" y="38883"/>
                    </a:lnTo>
                    <a:close/>
                    <a:moveTo>
                      <a:pt x="1772920" y="63217"/>
                    </a:moveTo>
                    <a:cubicBezTo>
                      <a:pt x="1772764" y="28258"/>
                      <a:pt x="1744380" y="0"/>
                      <a:pt x="1709420" y="0"/>
                    </a:cubicBezTo>
                    <a:cubicBezTo>
                      <a:pt x="1674460" y="0"/>
                      <a:pt x="1646077" y="28258"/>
                      <a:pt x="1645920" y="63217"/>
                    </a:cubicBezTo>
                    <a:cubicBezTo>
                      <a:pt x="1646077" y="98176"/>
                      <a:pt x="1674460" y="126434"/>
                      <a:pt x="1709420" y="126434"/>
                    </a:cubicBezTo>
                    <a:cubicBezTo>
                      <a:pt x="1744380" y="126434"/>
                      <a:pt x="1772764" y="98176"/>
                      <a:pt x="1772920" y="63217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BE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64612" y="-1877992"/>
            <a:ext cx="11470587" cy="13481010"/>
            <a:chOff x="0" y="0"/>
            <a:chExt cx="15294116" cy="17974680"/>
          </a:xfrm>
        </p:grpSpPr>
        <p:grpSp>
          <p:nvGrpSpPr>
            <p:cNvPr id="3" name="Group 3"/>
            <p:cNvGrpSpPr/>
            <p:nvPr/>
          </p:nvGrpSpPr>
          <p:grpSpPr>
            <a:xfrm rot="-2700000">
              <a:off x="2401657" y="4000330"/>
              <a:ext cx="13209549" cy="4574709"/>
              <a:chOff x="0" y="0"/>
              <a:chExt cx="1173487" cy="4064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7780" y="22860"/>
                <a:ext cx="114808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48087" h="360680">
                    <a:moveTo>
                      <a:pt x="1148087" y="180340"/>
                    </a:moveTo>
                    <a:cubicBezTo>
                      <a:pt x="1148087" y="81280"/>
                      <a:pt x="1068077" y="0"/>
                      <a:pt x="96774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67747" y="360680"/>
                    </a:lnTo>
                    <a:cubicBezTo>
                      <a:pt x="1066807" y="360680"/>
                      <a:pt x="1148087" y="279400"/>
                      <a:pt x="1148087" y="180340"/>
                    </a:cubicBezTo>
                    <a:close/>
                  </a:path>
                </a:pathLst>
              </a:custGeom>
              <a:solidFill>
                <a:srgbClr val="61C2A2">
                  <a:alpha val="14902"/>
                </a:srgbClr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 rot="-2700000">
              <a:off x="-662213" y="8566441"/>
              <a:ext cx="15566194" cy="4574709"/>
              <a:chOff x="0" y="0"/>
              <a:chExt cx="1382842" cy="4064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7780" y="22860"/>
                <a:ext cx="135744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57443" h="360680">
                    <a:moveTo>
                      <a:pt x="1357443" y="180340"/>
                    </a:moveTo>
                    <a:cubicBezTo>
                      <a:pt x="1357443" y="81280"/>
                      <a:pt x="1277433" y="0"/>
                      <a:pt x="117710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177102" y="360680"/>
                    </a:lnTo>
                    <a:cubicBezTo>
                      <a:pt x="1276162" y="360680"/>
                      <a:pt x="1357442" y="279400"/>
                      <a:pt x="1357442" y="180340"/>
                    </a:cubicBezTo>
                    <a:close/>
                  </a:path>
                </a:pathLst>
              </a:custGeom>
              <a:solidFill>
                <a:srgbClr val="1D617A">
                  <a:alpha val="14902"/>
                </a:srgbClr>
              </a:solidFill>
            </p:spPr>
          </p:sp>
        </p:grpSp>
      </p:grpSp>
      <p:grpSp>
        <p:nvGrpSpPr>
          <p:cNvPr id="7" name="Group 7"/>
          <p:cNvGrpSpPr/>
          <p:nvPr/>
        </p:nvGrpSpPr>
        <p:grpSpPr>
          <a:xfrm>
            <a:off x="8153000" y="2682280"/>
            <a:ext cx="8953900" cy="4922441"/>
            <a:chOff x="0" y="0"/>
            <a:chExt cx="11938533" cy="6563254"/>
          </a:xfrm>
        </p:grpSpPr>
        <p:sp>
          <p:nvSpPr>
            <p:cNvPr id="8" name="TextBox 8"/>
            <p:cNvSpPr txBox="1"/>
            <p:nvPr/>
          </p:nvSpPr>
          <p:spPr>
            <a:xfrm>
              <a:off x="0" y="3344598"/>
              <a:ext cx="11938533" cy="16168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800"/>
                </a:lnSpc>
              </a:pPr>
              <a:r>
                <a:rPr lang="en-US" sz="4000" spc="280">
                  <a:solidFill>
                    <a:srgbClr val="61C2A2"/>
                  </a:solidFill>
                  <a:latin typeface="Poppins Bold Italics"/>
                </a:rPr>
                <a:t>PERFORMANCE AND RESPONSIBILITIES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120217"/>
              <a:ext cx="11938533" cy="1443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00"/>
                </a:lnSpc>
              </a:pPr>
              <a:r>
                <a:rPr lang="en-US" sz="3000">
                  <a:solidFill>
                    <a:srgbClr val="1D617A"/>
                  </a:solidFill>
                  <a:latin typeface="Poppins Light"/>
                </a:rPr>
                <a:t>Pre</a:t>
              </a:r>
              <a:r>
                <a:rPr lang="en-US" sz="2999">
                  <a:solidFill>
                    <a:srgbClr val="1D617A"/>
                  </a:solidFill>
                  <a:latin typeface="Poppins Light"/>
                </a:rPr>
                <a:t>s</a:t>
              </a:r>
              <a:r>
                <a:rPr lang="en-US" sz="3000">
                  <a:solidFill>
                    <a:srgbClr val="1D617A"/>
                  </a:solidFill>
                  <a:latin typeface="Poppins Light"/>
                </a:rPr>
                <a:t>entations are communication tools that can be used as</a:t>
              </a:r>
              <a:r>
                <a:rPr lang="en-US" sz="2999">
                  <a:solidFill>
                    <a:srgbClr val="1D617A"/>
                  </a:solidFill>
                  <a:latin typeface="Poppins Light"/>
                </a:rPr>
                <a:t> s</a:t>
              </a:r>
              <a:r>
                <a:rPr lang="en-US" sz="3000">
                  <a:solidFill>
                    <a:srgbClr val="1D617A"/>
                  </a:solidFill>
                  <a:latin typeface="Poppins Light"/>
                </a:rPr>
                <a:t>peeches, reports, and more.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66675"/>
              <a:ext cx="11938528" cy="3033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800"/>
                </a:lnSpc>
              </a:pPr>
              <a:r>
                <a:rPr lang="en-US" sz="8000" spc="-240">
                  <a:solidFill>
                    <a:srgbClr val="1D617A"/>
                  </a:solidFill>
                  <a:latin typeface="Poppins Bold Bold Italics"/>
                </a:rPr>
                <a:t>EMPLOYEE ENGAGEMENT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2311082"/>
            <a:ext cx="7039794" cy="5664835"/>
            <a:chOff x="0" y="0"/>
            <a:chExt cx="9386391" cy="7553113"/>
          </a:xfrm>
        </p:grpSpPr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>
              <a:off x="828278" y="0"/>
              <a:ext cx="8407400" cy="7239000"/>
              <a:chOff x="0" y="0"/>
              <a:chExt cx="8407400" cy="7239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-6350" y="0"/>
                <a:ext cx="8420100" cy="7239000"/>
              </a:xfrm>
              <a:custGeom>
                <a:avLst/>
                <a:gdLst/>
                <a:ahLst/>
                <a:cxnLst/>
                <a:rect l="l" t="t" r="r" b="b"/>
                <a:pathLst>
                  <a:path w="8420100" h="7239000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7239000"/>
                    </a:lnTo>
                    <a:lnTo>
                      <a:pt x="0" y="7239000"/>
                    </a:lnTo>
                    <a:close/>
                    <a:moveTo>
                      <a:pt x="2101850" y="0"/>
                    </a:moveTo>
                    <a:lnTo>
                      <a:pt x="2114550" y="0"/>
                    </a:lnTo>
                    <a:lnTo>
                      <a:pt x="2114550" y="7239000"/>
                    </a:lnTo>
                    <a:lnTo>
                      <a:pt x="2101850" y="7239000"/>
                    </a:lnTo>
                    <a:close/>
                    <a:moveTo>
                      <a:pt x="4203700" y="0"/>
                    </a:moveTo>
                    <a:lnTo>
                      <a:pt x="4216400" y="0"/>
                    </a:lnTo>
                    <a:lnTo>
                      <a:pt x="4216400" y="7239000"/>
                    </a:lnTo>
                    <a:lnTo>
                      <a:pt x="4203700" y="7239000"/>
                    </a:lnTo>
                    <a:close/>
                    <a:moveTo>
                      <a:pt x="6305550" y="0"/>
                    </a:moveTo>
                    <a:lnTo>
                      <a:pt x="6318250" y="0"/>
                    </a:lnTo>
                    <a:lnTo>
                      <a:pt x="6318250" y="7239000"/>
                    </a:lnTo>
                    <a:lnTo>
                      <a:pt x="6305550" y="7239000"/>
                    </a:lnTo>
                    <a:close/>
                    <a:moveTo>
                      <a:pt x="8407400" y="0"/>
                    </a:moveTo>
                    <a:lnTo>
                      <a:pt x="8420100" y="0"/>
                    </a:lnTo>
                    <a:lnTo>
                      <a:pt x="8420100" y="7239000"/>
                    </a:lnTo>
                    <a:lnTo>
                      <a:pt x="8407400" y="7239000"/>
                    </a:lnTo>
                    <a:close/>
                  </a:path>
                </a:pathLst>
              </a:custGeom>
              <a:solidFill>
                <a:srgbClr val="222222">
                  <a:alpha val="24706"/>
                </a:srgbClr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752872" y="7191375"/>
              <a:ext cx="150812" cy="361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D617A"/>
                  </a:solidFill>
                  <a:latin typeface="Arimo"/>
                </a:rPr>
                <a:t>0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779415" y="7191375"/>
              <a:ext cx="301427" cy="361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D617A"/>
                  </a:solidFill>
                  <a:latin typeface="Arimo"/>
                </a:rPr>
                <a:t>10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4881265" y="7191375"/>
              <a:ext cx="301427" cy="361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D617A"/>
                  </a:solidFill>
                  <a:latin typeface="Arimo"/>
                </a:rPr>
                <a:t>20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6983115" y="7191375"/>
              <a:ext cx="301427" cy="361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D617A"/>
                  </a:solidFill>
                  <a:latin typeface="Arimo"/>
                </a:rPr>
                <a:t>30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9084965" y="7191375"/>
              <a:ext cx="301427" cy="361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1D617A"/>
                  </a:solidFill>
                  <a:latin typeface="Arimo"/>
                </a:rPr>
                <a:t>40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609706"/>
              <a:ext cx="828278" cy="361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1D617A"/>
                  </a:solidFill>
                  <a:latin typeface="Arimo"/>
                </a:rPr>
                <a:t>Item 1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2479781"/>
              <a:ext cx="828278" cy="361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1D617A"/>
                  </a:solidFill>
                  <a:latin typeface="Arimo"/>
                </a:rPr>
                <a:t>Item 2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4349856"/>
              <a:ext cx="828278" cy="361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1D617A"/>
                  </a:solidFill>
                  <a:latin typeface="Arimo"/>
                </a:rPr>
                <a:t>Item 3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6219931"/>
              <a:ext cx="828278" cy="361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1D617A"/>
                  </a:solidFill>
                  <a:latin typeface="Arimo"/>
                </a:rPr>
                <a:t>Item 4 </a:t>
              </a:r>
            </a:p>
          </p:txBody>
        </p: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828278" y="0"/>
              <a:ext cx="8407400" cy="7239000"/>
              <a:chOff x="0" y="0"/>
              <a:chExt cx="8407400" cy="7239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2108200" cy="1628775"/>
              </a:xfrm>
              <a:custGeom>
                <a:avLst/>
                <a:gdLst/>
                <a:ahLst/>
                <a:cxnLst/>
                <a:rect l="l" t="t" r="r" b="b"/>
                <a:pathLst>
                  <a:path w="2108200" h="1628775">
                    <a:moveTo>
                      <a:pt x="0" y="0"/>
                    </a:moveTo>
                    <a:lnTo>
                      <a:pt x="1977898" y="0"/>
                    </a:lnTo>
                    <a:cubicBezTo>
                      <a:pt x="2049862" y="0"/>
                      <a:pt x="2108200" y="58338"/>
                      <a:pt x="2108200" y="130302"/>
                    </a:cubicBezTo>
                    <a:lnTo>
                      <a:pt x="2108200" y="1498473"/>
                    </a:lnTo>
                    <a:cubicBezTo>
                      <a:pt x="2108200" y="1570437"/>
                      <a:pt x="2049862" y="1628775"/>
                      <a:pt x="1977898" y="1628775"/>
                    </a:cubicBezTo>
                    <a:lnTo>
                      <a:pt x="0" y="1628775"/>
                    </a:lnTo>
                    <a:close/>
                  </a:path>
                </a:pathLst>
              </a:custGeom>
              <a:solidFill>
                <a:srgbClr val="61C2A2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1870075"/>
                <a:ext cx="4210050" cy="1628775"/>
              </a:xfrm>
              <a:custGeom>
                <a:avLst/>
                <a:gdLst/>
                <a:ahLst/>
                <a:cxnLst/>
                <a:rect l="l" t="t" r="r" b="b"/>
                <a:pathLst>
                  <a:path w="4210050" h="1628775">
                    <a:moveTo>
                      <a:pt x="0" y="0"/>
                    </a:moveTo>
                    <a:lnTo>
                      <a:pt x="4079748" y="0"/>
                    </a:lnTo>
                    <a:cubicBezTo>
                      <a:pt x="4114306" y="0"/>
                      <a:pt x="4147449" y="13728"/>
                      <a:pt x="4171885" y="38165"/>
                    </a:cubicBezTo>
                    <a:cubicBezTo>
                      <a:pt x="4196322" y="62601"/>
                      <a:pt x="4210050" y="95744"/>
                      <a:pt x="4210050" y="130302"/>
                    </a:cubicBezTo>
                    <a:lnTo>
                      <a:pt x="4210050" y="1498473"/>
                    </a:lnTo>
                    <a:cubicBezTo>
                      <a:pt x="4210050" y="1533031"/>
                      <a:pt x="4196322" y="1566174"/>
                      <a:pt x="4171885" y="1590610"/>
                    </a:cubicBezTo>
                    <a:cubicBezTo>
                      <a:pt x="4147449" y="1615047"/>
                      <a:pt x="4114306" y="1628775"/>
                      <a:pt x="4079748" y="1628775"/>
                    </a:cubicBezTo>
                    <a:lnTo>
                      <a:pt x="0" y="1628775"/>
                    </a:lnTo>
                    <a:close/>
                  </a:path>
                </a:pathLst>
              </a:custGeom>
              <a:solidFill>
                <a:srgbClr val="61C2A2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0" y="3740150"/>
                <a:ext cx="6311900" cy="1628775"/>
              </a:xfrm>
              <a:custGeom>
                <a:avLst/>
                <a:gdLst/>
                <a:ahLst/>
                <a:cxnLst/>
                <a:rect l="l" t="t" r="r" b="b"/>
                <a:pathLst>
                  <a:path w="6311900" h="1628775">
                    <a:moveTo>
                      <a:pt x="0" y="0"/>
                    </a:moveTo>
                    <a:lnTo>
                      <a:pt x="6181598" y="0"/>
                    </a:lnTo>
                    <a:cubicBezTo>
                      <a:pt x="6216156" y="0"/>
                      <a:pt x="6249299" y="13728"/>
                      <a:pt x="6273735" y="38165"/>
                    </a:cubicBezTo>
                    <a:cubicBezTo>
                      <a:pt x="6298172" y="62601"/>
                      <a:pt x="6311900" y="95744"/>
                      <a:pt x="6311900" y="130302"/>
                    </a:cubicBezTo>
                    <a:lnTo>
                      <a:pt x="6311900" y="1498473"/>
                    </a:lnTo>
                    <a:cubicBezTo>
                      <a:pt x="6311900" y="1533031"/>
                      <a:pt x="6298172" y="1566174"/>
                      <a:pt x="6273735" y="1590610"/>
                    </a:cubicBezTo>
                    <a:cubicBezTo>
                      <a:pt x="6249299" y="1615047"/>
                      <a:pt x="6216156" y="1628775"/>
                      <a:pt x="6181598" y="1628775"/>
                    </a:cubicBezTo>
                    <a:lnTo>
                      <a:pt x="0" y="1628775"/>
                    </a:lnTo>
                    <a:close/>
                  </a:path>
                </a:pathLst>
              </a:custGeom>
              <a:solidFill>
                <a:srgbClr val="61C2A2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5610225"/>
                <a:ext cx="8413750" cy="1628775"/>
              </a:xfrm>
              <a:custGeom>
                <a:avLst/>
                <a:gdLst/>
                <a:ahLst/>
                <a:cxnLst/>
                <a:rect l="l" t="t" r="r" b="b"/>
                <a:pathLst>
                  <a:path w="8413750" h="1628775">
                    <a:moveTo>
                      <a:pt x="0" y="0"/>
                    </a:moveTo>
                    <a:lnTo>
                      <a:pt x="8283448" y="0"/>
                    </a:lnTo>
                    <a:cubicBezTo>
                      <a:pt x="8318006" y="0"/>
                      <a:pt x="8351149" y="13728"/>
                      <a:pt x="8375586" y="38165"/>
                    </a:cubicBezTo>
                    <a:cubicBezTo>
                      <a:pt x="8400022" y="62601"/>
                      <a:pt x="8413750" y="95744"/>
                      <a:pt x="8413750" y="130302"/>
                    </a:cubicBezTo>
                    <a:lnTo>
                      <a:pt x="8413750" y="1498473"/>
                    </a:lnTo>
                    <a:cubicBezTo>
                      <a:pt x="8413750" y="1533031"/>
                      <a:pt x="8400022" y="1566174"/>
                      <a:pt x="8375586" y="1590611"/>
                    </a:cubicBezTo>
                    <a:cubicBezTo>
                      <a:pt x="8351149" y="1615047"/>
                      <a:pt x="8318006" y="1628775"/>
                      <a:pt x="8283448" y="1628775"/>
                    </a:cubicBezTo>
                    <a:lnTo>
                      <a:pt x="0" y="1628775"/>
                    </a:ln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</p:grpSp>
      <p:grpSp>
        <p:nvGrpSpPr>
          <p:cNvPr id="28" name="Group 28"/>
          <p:cNvGrpSpPr/>
          <p:nvPr/>
        </p:nvGrpSpPr>
        <p:grpSpPr>
          <a:xfrm>
            <a:off x="14685839" y="7886076"/>
            <a:ext cx="3578255" cy="4078892"/>
            <a:chOff x="0" y="0"/>
            <a:chExt cx="4771007" cy="5438522"/>
          </a:xfrm>
        </p:grpSpPr>
        <p:grpSp>
          <p:nvGrpSpPr>
            <p:cNvPr id="29" name="Group 29"/>
            <p:cNvGrpSpPr/>
            <p:nvPr/>
          </p:nvGrpSpPr>
          <p:grpSpPr>
            <a:xfrm rot="-2700000">
              <a:off x="-237646" y="1635041"/>
              <a:ext cx="5246298" cy="1500924"/>
              <a:chOff x="0" y="0"/>
              <a:chExt cx="1420522" cy="4064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17780" y="22860"/>
                <a:ext cx="139512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95122" h="360680">
                    <a:moveTo>
                      <a:pt x="1395122" y="180340"/>
                    </a:moveTo>
                    <a:cubicBezTo>
                      <a:pt x="1395122" y="81280"/>
                      <a:pt x="1315112" y="0"/>
                      <a:pt x="121478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14782" y="360680"/>
                    </a:lnTo>
                    <a:cubicBezTo>
                      <a:pt x="1313842" y="360680"/>
                      <a:pt x="1395122" y="279400"/>
                      <a:pt x="1395122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  <p:grpSp>
          <p:nvGrpSpPr>
            <p:cNvPr id="31" name="Group 31"/>
            <p:cNvGrpSpPr/>
            <p:nvPr/>
          </p:nvGrpSpPr>
          <p:grpSpPr>
            <a:xfrm rot="-2700000">
              <a:off x="113778" y="2639264"/>
              <a:ext cx="4293947" cy="1500924"/>
              <a:chOff x="0" y="0"/>
              <a:chExt cx="1162657" cy="4064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1D617A"/>
              </a:solidFill>
            </p:spPr>
          </p:sp>
        </p:grpSp>
      </p:grpSp>
      <p:grpSp>
        <p:nvGrpSpPr>
          <p:cNvPr id="33" name="Group 33"/>
          <p:cNvGrpSpPr/>
          <p:nvPr/>
        </p:nvGrpSpPr>
        <p:grpSpPr>
          <a:xfrm>
            <a:off x="15809789" y="-1789127"/>
            <a:ext cx="3578255" cy="3578255"/>
            <a:chOff x="0" y="0"/>
            <a:chExt cx="4771007" cy="4771007"/>
          </a:xfrm>
        </p:grpSpPr>
        <p:grpSp>
          <p:nvGrpSpPr>
            <p:cNvPr id="34" name="Group 34"/>
            <p:cNvGrpSpPr/>
            <p:nvPr/>
          </p:nvGrpSpPr>
          <p:grpSpPr>
            <a:xfrm rot="-2700000">
              <a:off x="-237646" y="1635041"/>
              <a:ext cx="5246298" cy="1500924"/>
              <a:chOff x="0" y="0"/>
              <a:chExt cx="1420522" cy="4064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17780" y="22860"/>
                <a:ext cx="139512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395122" h="360680">
                    <a:moveTo>
                      <a:pt x="1395122" y="180340"/>
                    </a:moveTo>
                    <a:cubicBezTo>
                      <a:pt x="1395122" y="81280"/>
                      <a:pt x="1315112" y="0"/>
                      <a:pt x="121478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214782" y="360680"/>
                    </a:lnTo>
                    <a:cubicBezTo>
                      <a:pt x="1313842" y="360680"/>
                      <a:pt x="1395122" y="279400"/>
                      <a:pt x="1395122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  <p:grpSp>
          <p:nvGrpSpPr>
            <p:cNvPr id="36" name="Group 36"/>
            <p:cNvGrpSpPr/>
            <p:nvPr/>
          </p:nvGrpSpPr>
          <p:grpSpPr>
            <a:xfrm rot="-2700000">
              <a:off x="1156235" y="2207464"/>
              <a:ext cx="3072632" cy="1500924"/>
              <a:chOff x="0" y="0"/>
              <a:chExt cx="831966" cy="4064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17780" y="22860"/>
                <a:ext cx="80656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06566" h="360680">
                    <a:moveTo>
                      <a:pt x="806566" y="180340"/>
                    </a:moveTo>
                    <a:cubicBezTo>
                      <a:pt x="806566" y="81280"/>
                      <a:pt x="726556" y="0"/>
                      <a:pt x="62622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26226" y="360680"/>
                    </a:lnTo>
                    <a:cubicBezTo>
                      <a:pt x="725286" y="360680"/>
                      <a:pt x="806566" y="279400"/>
                      <a:pt x="806566" y="180340"/>
                    </a:cubicBezTo>
                    <a:close/>
                  </a:path>
                </a:pathLst>
              </a:custGeom>
              <a:solidFill>
                <a:srgbClr val="1D617A"/>
              </a:solidFill>
            </p:spPr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53351" y="6245186"/>
            <a:ext cx="5661480" cy="6781128"/>
            <a:chOff x="0" y="0"/>
            <a:chExt cx="7548639" cy="9041504"/>
          </a:xfrm>
        </p:grpSpPr>
        <p:grpSp>
          <p:nvGrpSpPr>
            <p:cNvPr id="3" name="Group 3"/>
            <p:cNvGrpSpPr/>
            <p:nvPr/>
          </p:nvGrpSpPr>
          <p:grpSpPr>
            <a:xfrm rot="-2700000">
              <a:off x="167220" y="2311264"/>
              <a:ext cx="7592556" cy="2547755"/>
              <a:chOff x="0" y="0"/>
              <a:chExt cx="1211111" cy="4064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7780" y="22860"/>
                <a:ext cx="1185711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85711" h="360680">
                    <a:moveTo>
                      <a:pt x="1185711" y="180340"/>
                    </a:moveTo>
                    <a:cubicBezTo>
                      <a:pt x="1185711" y="81280"/>
                      <a:pt x="1105701" y="0"/>
                      <a:pt x="1005371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005371" y="360680"/>
                    </a:lnTo>
                    <a:cubicBezTo>
                      <a:pt x="1104431" y="360680"/>
                      <a:pt x="1185711" y="279400"/>
                      <a:pt x="1185711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 rot="-2700000">
              <a:off x="-166652" y="4289881"/>
              <a:ext cx="7288795" cy="2547755"/>
              <a:chOff x="0" y="0"/>
              <a:chExt cx="1162657" cy="4064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1D617A"/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1718661" y="2518282"/>
            <a:ext cx="3790732" cy="4050716"/>
            <a:chOff x="0" y="0"/>
            <a:chExt cx="4064533" cy="4618635"/>
          </a:xfrm>
        </p:grpSpPr>
        <p:grpSp>
          <p:nvGrpSpPr>
            <p:cNvPr id="9" name="Group 9"/>
            <p:cNvGrpSpPr/>
            <p:nvPr/>
          </p:nvGrpSpPr>
          <p:grpSpPr>
            <a:xfrm>
              <a:off x="698767" y="0"/>
              <a:ext cx="2667000" cy="2667000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D617A"/>
              </a:solidFill>
            </p:spPr>
          </p:sp>
        </p:grp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4737" t="27802" r="13140" b="27220"/>
            <a:stretch>
              <a:fillRect/>
            </a:stretch>
          </p:blipFill>
          <p:spPr>
            <a:xfrm>
              <a:off x="1315030" y="886220"/>
              <a:ext cx="1434473" cy="894561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0" y="3079752"/>
              <a:ext cx="4064533" cy="1538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4000" dirty="0" err="1">
                  <a:solidFill>
                    <a:srgbClr val="1D617A"/>
                  </a:solidFill>
                  <a:latin typeface="Consolas" panose="020B0609020204030204" pitchFamily="49" charset="0"/>
                </a:rPr>
                <a:t>Giới</a:t>
              </a:r>
              <a:r>
                <a:rPr lang="en-US" sz="4000" dirty="0">
                  <a:solidFill>
                    <a:srgbClr val="1D617A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4000" dirty="0" err="1">
                  <a:solidFill>
                    <a:srgbClr val="1D617A"/>
                  </a:solidFill>
                  <a:latin typeface="Consolas" panose="020B0609020204030204" pitchFamily="49" charset="0"/>
                </a:rPr>
                <a:t>thiệu</a:t>
              </a:r>
              <a:endParaRPr lang="en-US" sz="4000" dirty="0">
                <a:solidFill>
                  <a:srgbClr val="1D617A"/>
                </a:solidFill>
                <a:latin typeface="Consolas" panose="020B0609020204030204" pitchFamily="49" charset="0"/>
              </a:endParaRPr>
            </a:p>
            <a:p>
              <a:pPr algn="ctr">
                <a:lnSpc>
                  <a:spcPts val="4500"/>
                </a:lnSpc>
              </a:pPr>
              <a:r>
                <a:rPr lang="en-US" sz="4000" dirty="0" err="1">
                  <a:solidFill>
                    <a:srgbClr val="1D617A"/>
                  </a:solidFill>
                  <a:latin typeface="Consolas" panose="020B0609020204030204" pitchFamily="49" charset="0"/>
                </a:rPr>
                <a:t>đề</a:t>
              </a:r>
              <a:r>
                <a:rPr lang="en-US" sz="4000" dirty="0">
                  <a:solidFill>
                    <a:srgbClr val="1D617A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4000" dirty="0" err="1">
                  <a:solidFill>
                    <a:srgbClr val="1D617A"/>
                  </a:solidFill>
                  <a:latin typeface="Consolas" panose="020B0609020204030204" pitchFamily="49" charset="0"/>
                </a:rPr>
                <a:t>tài</a:t>
              </a:r>
              <a:endParaRPr lang="en-US" sz="4000" dirty="0">
                <a:solidFill>
                  <a:srgbClr val="1D617A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399088" y="2345646"/>
            <a:ext cx="3790732" cy="5400372"/>
            <a:chOff x="0" y="0"/>
            <a:chExt cx="4064533" cy="6157516"/>
          </a:xfrm>
        </p:grpSpPr>
        <p:grpSp>
          <p:nvGrpSpPr>
            <p:cNvPr id="14" name="Group 14"/>
            <p:cNvGrpSpPr/>
            <p:nvPr/>
          </p:nvGrpSpPr>
          <p:grpSpPr>
            <a:xfrm>
              <a:off x="698767" y="0"/>
              <a:ext cx="2667000" cy="2667000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D617A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4318" t="9971" r="21390" b="12583"/>
            <a:stretch>
              <a:fillRect/>
            </a:stretch>
          </p:blipFill>
          <p:spPr>
            <a:xfrm>
              <a:off x="1467655" y="528098"/>
              <a:ext cx="1129223" cy="1610804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0" y="3079750"/>
              <a:ext cx="4064533" cy="3077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4000" dirty="0" err="1">
                  <a:solidFill>
                    <a:srgbClr val="1D617A"/>
                  </a:solidFill>
                  <a:latin typeface="Consolas" panose="020B0609020204030204" pitchFamily="49" charset="0"/>
                </a:rPr>
                <a:t>Phương</a:t>
              </a:r>
              <a:r>
                <a:rPr lang="en-US" sz="4000" dirty="0">
                  <a:solidFill>
                    <a:srgbClr val="1D617A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4000" dirty="0" err="1">
                  <a:solidFill>
                    <a:srgbClr val="1D617A"/>
                  </a:solidFill>
                  <a:latin typeface="Consolas" panose="020B0609020204030204" pitchFamily="49" charset="0"/>
                </a:rPr>
                <a:t>pháp</a:t>
              </a:r>
              <a:endParaRPr lang="en-US" sz="4000" dirty="0">
                <a:solidFill>
                  <a:srgbClr val="1D617A"/>
                </a:solidFill>
                <a:latin typeface="Consolas" panose="020B0609020204030204" pitchFamily="49" charset="0"/>
              </a:endParaRPr>
            </a:p>
            <a:p>
              <a:pPr algn="ctr">
                <a:lnSpc>
                  <a:spcPts val="4500"/>
                </a:lnSpc>
              </a:pPr>
              <a:r>
                <a:rPr lang="en-US" sz="4000" dirty="0" err="1">
                  <a:solidFill>
                    <a:srgbClr val="1D617A"/>
                  </a:solidFill>
                  <a:latin typeface="Consolas" panose="020B0609020204030204" pitchFamily="49" charset="0"/>
                </a:rPr>
                <a:t>thiết</a:t>
              </a:r>
              <a:r>
                <a:rPr lang="en-US" sz="4000" dirty="0">
                  <a:solidFill>
                    <a:srgbClr val="1D617A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4000" dirty="0" err="1">
                  <a:solidFill>
                    <a:srgbClr val="1D617A"/>
                  </a:solidFill>
                  <a:latin typeface="Consolas" panose="020B0609020204030204" pitchFamily="49" charset="0"/>
                </a:rPr>
                <a:t>kế</a:t>
              </a:r>
              <a:r>
                <a:rPr lang="en-US" sz="4000" dirty="0">
                  <a:solidFill>
                    <a:srgbClr val="1D617A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4000" dirty="0" err="1">
                  <a:solidFill>
                    <a:srgbClr val="1D617A"/>
                  </a:solidFill>
                  <a:latin typeface="Consolas" panose="020B0609020204030204" pitchFamily="49" charset="0"/>
                </a:rPr>
                <a:t>hệ</a:t>
              </a:r>
              <a:r>
                <a:rPr lang="en-US" sz="4000" dirty="0">
                  <a:solidFill>
                    <a:srgbClr val="1D617A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4000" dirty="0" err="1">
                  <a:solidFill>
                    <a:srgbClr val="1D617A"/>
                  </a:solidFill>
                  <a:latin typeface="Consolas" panose="020B0609020204030204" pitchFamily="49" charset="0"/>
                </a:rPr>
                <a:t>thống</a:t>
              </a:r>
              <a:endParaRPr lang="en-US" sz="4000" dirty="0">
                <a:solidFill>
                  <a:srgbClr val="1D617A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423801" y="-1828404"/>
            <a:ext cx="4134982" cy="4932647"/>
            <a:chOff x="0" y="0"/>
            <a:chExt cx="5513309" cy="6576862"/>
          </a:xfrm>
        </p:grpSpPr>
        <p:grpSp>
          <p:nvGrpSpPr>
            <p:cNvPr id="19" name="Group 19"/>
            <p:cNvGrpSpPr/>
            <p:nvPr/>
          </p:nvGrpSpPr>
          <p:grpSpPr>
            <a:xfrm rot="-2700000">
              <a:off x="-118727" y="3191690"/>
              <a:ext cx="5192715" cy="1815083"/>
              <a:chOff x="0" y="0"/>
              <a:chExt cx="1162657" cy="4064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1D617A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 rot="-2700000">
              <a:off x="290550" y="1631712"/>
              <a:ext cx="5367011" cy="1815083"/>
              <a:chOff x="0" y="0"/>
              <a:chExt cx="1201682" cy="4064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7780" y="22860"/>
                <a:ext cx="1176283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76283" h="360680">
                    <a:moveTo>
                      <a:pt x="1176283" y="180340"/>
                    </a:moveTo>
                    <a:cubicBezTo>
                      <a:pt x="1176283" y="81280"/>
                      <a:pt x="1096273" y="0"/>
                      <a:pt x="995943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95942" y="360680"/>
                    </a:lnTo>
                    <a:cubicBezTo>
                      <a:pt x="1095002" y="360680"/>
                      <a:pt x="1176282" y="279400"/>
                      <a:pt x="1176282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</p:grpSp>
      <p:grpSp>
        <p:nvGrpSpPr>
          <p:cNvPr id="23" name="Group 23"/>
          <p:cNvGrpSpPr/>
          <p:nvPr/>
        </p:nvGrpSpPr>
        <p:grpSpPr>
          <a:xfrm>
            <a:off x="9000700" y="2443394"/>
            <a:ext cx="3790732" cy="4432299"/>
            <a:chOff x="0" y="0"/>
            <a:chExt cx="4064533" cy="5053717"/>
          </a:xfrm>
        </p:grpSpPr>
        <p:grpSp>
          <p:nvGrpSpPr>
            <p:cNvPr id="24" name="Group 24"/>
            <p:cNvGrpSpPr/>
            <p:nvPr/>
          </p:nvGrpSpPr>
          <p:grpSpPr>
            <a:xfrm>
              <a:off x="698767" y="0"/>
              <a:ext cx="2667000" cy="2667000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D617A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0" y="3079750"/>
              <a:ext cx="4064533" cy="1973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4000" dirty="0" err="1">
                  <a:solidFill>
                    <a:srgbClr val="1D617A"/>
                  </a:solidFill>
                  <a:latin typeface="Consolas" panose="020B0609020204030204" pitchFamily="49" charset="0"/>
                </a:rPr>
                <a:t>Kế</a:t>
              </a:r>
              <a:r>
                <a:rPr lang="en-US" sz="4000" dirty="0">
                  <a:solidFill>
                    <a:srgbClr val="1D617A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4000" dirty="0" err="1">
                  <a:solidFill>
                    <a:srgbClr val="1D617A"/>
                  </a:solidFill>
                  <a:latin typeface="Consolas" panose="020B0609020204030204" pitchFamily="49" charset="0"/>
                </a:rPr>
                <a:t>hoạch</a:t>
              </a:r>
              <a:endParaRPr lang="en-US" sz="4000" dirty="0">
                <a:solidFill>
                  <a:srgbClr val="1D617A"/>
                </a:solidFill>
                <a:latin typeface="Consolas" panose="020B0609020204030204" pitchFamily="49" charset="0"/>
              </a:endParaRPr>
            </a:p>
            <a:p>
              <a:pPr algn="ctr">
                <a:lnSpc>
                  <a:spcPts val="4500"/>
                </a:lnSpc>
              </a:pPr>
              <a:r>
                <a:rPr lang="en-US" sz="4000" dirty="0" err="1">
                  <a:solidFill>
                    <a:srgbClr val="1D617A"/>
                  </a:solidFill>
                  <a:latin typeface="Consolas" panose="020B0609020204030204" pitchFamily="49" charset="0"/>
                </a:rPr>
                <a:t>thực</a:t>
              </a:r>
              <a:r>
                <a:rPr lang="en-US" sz="4000" dirty="0">
                  <a:solidFill>
                    <a:srgbClr val="1D617A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4000" dirty="0" err="1">
                  <a:solidFill>
                    <a:srgbClr val="1D617A"/>
                  </a:solidFill>
                  <a:latin typeface="Consolas" panose="020B0609020204030204" pitchFamily="49" charset="0"/>
                </a:rPr>
                <a:t>hiện</a:t>
              </a:r>
              <a:endParaRPr lang="en-US" sz="4000" dirty="0">
                <a:solidFill>
                  <a:srgbClr val="1D617A"/>
                </a:solidFill>
                <a:latin typeface="Consolas" panose="020B0609020204030204" pitchFamily="49" charset="0"/>
              </a:endParaRPr>
            </a:p>
            <a:p>
              <a:pPr algn="ctr">
                <a:lnSpc>
                  <a:spcPts val="4500"/>
                </a:lnSpc>
              </a:pPr>
              <a:r>
                <a:rPr lang="en-US" sz="4000" dirty="0" err="1">
                  <a:solidFill>
                    <a:srgbClr val="1D617A"/>
                  </a:solidFill>
                  <a:latin typeface="Consolas" panose="020B0609020204030204" pitchFamily="49" charset="0"/>
                </a:rPr>
                <a:t>đề</a:t>
              </a:r>
              <a:r>
                <a:rPr lang="en-US" sz="4000" dirty="0">
                  <a:solidFill>
                    <a:srgbClr val="1D617A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4000" dirty="0" err="1">
                  <a:solidFill>
                    <a:srgbClr val="1D617A"/>
                  </a:solidFill>
                  <a:latin typeface="Consolas" panose="020B0609020204030204" pitchFamily="49" charset="0"/>
                </a:rPr>
                <a:t>tài</a:t>
              </a:r>
              <a:endParaRPr lang="en-US" sz="4000" dirty="0">
                <a:solidFill>
                  <a:srgbClr val="1D617A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0212" t="12899" r="9148" b="10454"/>
            <a:stretch>
              <a:fillRect/>
            </a:stretch>
          </p:blipFill>
          <p:spPr>
            <a:xfrm>
              <a:off x="1300640" y="638093"/>
              <a:ext cx="1463253" cy="1390814"/>
            </a:xfrm>
            <a:prstGeom prst="rect">
              <a:avLst/>
            </a:prstGeom>
          </p:spPr>
        </p:pic>
      </p:grpSp>
      <p:grpSp>
        <p:nvGrpSpPr>
          <p:cNvPr id="28" name="Group 28"/>
          <p:cNvGrpSpPr/>
          <p:nvPr/>
        </p:nvGrpSpPr>
        <p:grpSpPr>
          <a:xfrm>
            <a:off x="12496800" y="2247900"/>
            <a:ext cx="3790732" cy="6075200"/>
            <a:chOff x="0" y="0"/>
            <a:chExt cx="4064533" cy="6926957"/>
          </a:xfrm>
        </p:grpSpPr>
        <p:grpSp>
          <p:nvGrpSpPr>
            <p:cNvPr id="29" name="Group 29"/>
            <p:cNvGrpSpPr/>
            <p:nvPr/>
          </p:nvGrpSpPr>
          <p:grpSpPr>
            <a:xfrm>
              <a:off x="698767" y="0"/>
              <a:ext cx="2667000" cy="2667000"/>
              <a:chOff x="0" y="0"/>
              <a:chExt cx="6350000" cy="63500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D617A"/>
              </a:solidFill>
            </p:spPr>
          </p:sp>
        </p:grpSp>
        <p:sp>
          <p:nvSpPr>
            <p:cNvPr id="31" name="TextBox 31"/>
            <p:cNvSpPr txBox="1"/>
            <p:nvPr/>
          </p:nvSpPr>
          <p:spPr>
            <a:xfrm>
              <a:off x="0" y="3079750"/>
              <a:ext cx="4064533" cy="3847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vi-VN" sz="4000" dirty="0">
                  <a:solidFill>
                    <a:srgbClr val="1D617A"/>
                  </a:solidFill>
                  <a:latin typeface="Consolas" panose="020B0609020204030204" pitchFamily="49" charset="0"/>
                </a:rPr>
                <a:t>Các công cụ, môi trường</a:t>
              </a:r>
              <a:endParaRPr lang="en-US" sz="4000" dirty="0">
                <a:solidFill>
                  <a:srgbClr val="1D617A"/>
                </a:solidFill>
                <a:latin typeface="Consolas" panose="020B0609020204030204" pitchFamily="49" charset="0"/>
              </a:endParaRPr>
            </a:p>
            <a:p>
              <a:pPr algn="ctr">
                <a:lnSpc>
                  <a:spcPts val="4500"/>
                </a:lnSpc>
              </a:pPr>
              <a:r>
                <a:rPr lang="vi-VN" sz="4000" dirty="0">
                  <a:solidFill>
                    <a:srgbClr val="1D617A"/>
                  </a:solidFill>
                  <a:latin typeface="Consolas" panose="020B0609020204030204" pitchFamily="49" charset="0"/>
                </a:rPr>
                <a:t>xây dựng hệ thống</a:t>
              </a:r>
              <a:endParaRPr lang="en-US" sz="4000" dirty="0">
                <a:solidFill>
                  <a:srgbClr val="1D617A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15535" t="11036" r="17132" b="10454"/>
            <a:stretch>
              <a:fillRect/>
            </a:stretch>
          </p:blipFill>
          <p:spPr>
            <a:xfrm>
              <a:off x="1431217" y="632672"/>
              <a:ext cx="1202099" cy="14016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BE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20881" y="-3163107"/>
            <a:ext cx="11564833" cy="13422348"/>
            <a:chOff x="0" y="0"/>
            <a:chExt cx="15419777" cy="17896465"/>
          </a:xfrm>
        </p:grpSpPr>
        <p:grpSp>
          <p:nvGrpSpPr>
            <p:cNvPr id="3" name="Group 3"/>
            <p:cNvGrpSpPr/>
            <p:nvPr/>
          </p:nvGrpSpPr>
          <p:grpSpPr>
            <a:xfrm rot="-2700000">
              <a:off x="-915241" y="8471331"/>
              <a:ext cx="16453980" cy="4226769"/>
              <a:chOff x="0" y="0"/>
              <a:chExt cx="1582035" cy="4064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7780" y="22860"/>
                <a:ext cx="155663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556635" h="360680">
                    <a:moveTo>
                      <a:pt x="1556635" y="180340"/>
                    </a:moveTo>
                    <a:cubicBezTo>
                      <a:pt x="1556635" y="81280"/>
                      <a:pt x="1476625" y="0"/>
                      <a:pt x="1376295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376295" y="360680"/>
                    </a:lnTo>
                    <a:cubicBezTo>
                      <a:pt x="1475355" y="360680"/>
                      <a:pt x="1556635" y="279400"/>
                      <a:pt x="1556635" y="180340"/>
                    </a:cubicBezTo>
                    <a:close/>
                  </a:path>
                </a:pathLst>
              </a:custGeom>
              <a:solidFill>
                <a:srgbClr val="1D617A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 rot="-2700000">
              <a:off x="3084042" y="3871637"/>
              <a:ext cx="12701427" cy="4226769"/>
              <a:chOff x="0" y="0"/>
              <a:chExt cx="1221231" cy="4064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7780" y="22860"/>
                <a:ext cx="1195831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95831" h="360680">
                    <a:moveTo>
                      <a:pt x="1195831" y="180340"/>
                    </a:moveTo>
                    <a:cubicBezTo>
                      <a:pt x="1195831" y="81280"/>
                      <a:pt x="1115821" y="0"/>
                      <a:pt x="1015491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015491" y="360680"/>
                    </a:lnTo>
                    <a:cubicBezTo>
                      <a:pt x="1114551" y="360680"/>
                      <a:pt x="1195831" y="279400"/>
                      <a:pt x="1195831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l="6341" r="6341"/>
          <a:stretch>
            <a:fillRect/>
          </a:stretch>
        </p:blipFill>
        <p:spPr>
          <a:xfrm>
            <a:off x="3733715" y="1790700"/>
            <a:ext cx="5791278" cy="428626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l="31225" r="16174"/>
          <a:stretch>
            <a:fillRect/>
          </a:stretch>
        </p:blipFill>
        <p:spPr>
          <a:xfrm>
            <a:off x="14192321" y="1219200"/>
            <a:ext cx="4286328" cy="542926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 l="17989" r="24681"/>
          <a:stretch>
            <a:fillRect/>
          </a:stretch>
        </p:blipFill>
        <p:spPr>
          <a:xfrm>
            <a:off x="9715493" y="5505460"/>
            <a:ext cx="4286328" cy="497206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4658963" y="5441392"/>
            <a:ext cx="5939657" cy="5956090"/>
            <a:chOff x="0" y="0"/>
            <a:chExt cx="7919543" cy="7941453"/>
          </a:xfrm>
        </p:grpSpPr>
        <p:grpSp>
          <p:nvGrpSpPr>
            <p:cNvPr id="11" name="Group 11"/>
            <p:cNvGrpSpPr/>
            <p:nvPr/>
          </p:nvGrpSpPr>
          <p:grpSpPr>
            <a:xfrm rot="-2700000">
              <a:off x="-607325" y="2948815"/>
              <a:ext cx="9134192" cy="2065733"/>
              <a:chOff x="0" y="0"/>
              <a:chExt cx="1797007" cy="406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7780" y="22860"/>
                <a:ext cx="177160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771607" h="360680">
                    <a:moveTo>
                      <a:pt x="1771607" y="180340"/>
                    </a:moveTo>
                    <a:cubicBezTo>
                      <a:pt x="1771607" y="81280"/>
                      <a:pt x="1691597" y="0"/>
                      <a:pt x="159126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591267" y="360680"/>
                    </a:lnTo>
                    <a:cubicBezTo>
                      <a:pt x="1690327" y="360680"/>
                      <a:pt x="1771607" y="279400"/>
                      <a:pt x="1771607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 rot="-2700000">
              <a:off x="317155" y="2051676"/>
              <a:ext cx="6658669" cy="2065733"/>
              <a:chOff x="0" y="0"/>
              <a:chExt cx="1309987" cy="4064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7780" y="22860"/>
                <a:ext cx="128458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284587" h="360680">
                    <a:moveTo>
                      <a:pt x="1284587" y="180340"/>
                    </a:moveTo>
                    <a:cubicBezTo>
                      <a:pt x="1284587" y="81280"/>
                      <a:pt x="1204577" y="0"/>
                      <a:pt x="110424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104247" y="360680"/>
                    </a:lnTo>
                    <a:cubicBezTo>
                      <a:pt x="1203307" y="360680"/>
                      <a:pt x="1284587" y="279400"/>
                      <a:pt x="1284587" y="180340"/>
                    </a:cubicBezTo>
                    <a:close/>
                  </a:path>
                </a:pathLst>
              </a:custGeom>
              <a:solidFill>
                <a:srgbClr val="1D617A"/>
              </a:solidFill>
            </p:spPr>
          </p:sp>
        </p:grp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rcRect l="16686" r="16686"/>
          <a:stretch>
            <a:fillRect/>
          </a:stretch>
        </p:blipFill>
        <p:spPr>
          <a:xfrm>
            <a:off x="6408367" y="6267460"/>
            <a:ext cx="3029019" cy="302897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rcRect l="20455" r="27851"/>
          <a:stretch>
            <a:fillRect/>
          </a:stretch>
        </p:blipFill>
        <p:spPr>
          <a:xfrm>
            <a:off x="9715493" y="-209550"/>
            <a:ext cx="4286328" cy="552451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BE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6624" r="16624"/>
          <a:stretch>
            <a:fillRect/>
          </a:stretch>
        </p:blipFill>
        <p:spPr>
          <a:xfrm>
            <a:off x="1028608" y="1945882"/>
            <a:ext cx="5810342" cy="581025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276350" y="6462476"/>
            <a:ext cx="3841488" cy="4549463"/>
            <a:chOff x="0" y="0"/>
            <a:chExt cx="5121985" cy="6065950"/>
          </a:xfrm>
        </p:grpSpPr>
        <p:grpSp>
          <p:nvGrpSpPr>
            <p:cNvPr id="4" name="Group 4"/>
            <p:cNvGrpSpPr/>
            <p:nvPr/>
          </p:nvGrpSpPr>
          <p:grpSpPr>
            <a:xfrm rot="-2700000">
              <a:off x="900397" y="1276790"/>
              <a:ext cx="4278603" cy="1610992"/>
              <a:chOff x="0" y="0"/>
              <a:chExt cx="1079350" cy="4064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2700000">
              <a:off x="-105377" y="3061412"/>
              <a:ext cx="4608838" cy="1610992"/>
              <a:chOff x="0" y="0"/>
              <a:chExt cx="1162657" cy="406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1D617A"/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5692992" y="-1372638"/>
            <a:ext cx="3768291" cy="4532016"/>
            <a:chOff x="0" y="0"/>
            <a:chExt cx="5024388" cy="6042688"/>
          </a:xfrm>
        </p:grpSpPr>
        <p:grpSp>
          <p:nvGrpSpPr>
            <p:cNvPr id="9" name="Group 9"/>
            <p:cNvGrpSpPr/>
            <p:nvPr/>
          </p:nvGrpSpPr>
          <p:grpSpPr>
            <a:xfrm rot="-2700000">
              <a:off x="301986" y="1459774"/>
              <a:ext cx="4830751" cy="1694505"/>
              <a:chOff x="0" y="0"/>
              <a:chExt cx="1158578" cy="4064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7780" y="22860"/>
                <a:ext cx="113317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3178" h="360680">
                    <a:moveTo>
                      <a:pt x="1133178" y="180340"/>
                    </a:moveTo>
                    <a:cubicBezTo>
                      <a:pt x="1133178" y="81280"/>
                      <a:pt x="1053168" y="0"/>
                      <a:pt x="95283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2838" y="360680"/>
                    </a:lnTo>
                    <a:cubicBezTo>
                      <a:pt x="1051898" y="360680"/>
                      <a:pt x="1133178" y="279400"/>
                      <a:pt x="1133178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 rot="-2700000">
              <a:off x="24979" y="3210291"/>
              <a:ext cx="3920329" cy="1694505"/>
              <a:chOff x="0" y="0"/>
              <a:chExt cx="940228" cy="406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7780" y="22860"/>
                <a:ext cx="91482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14828" h="360680">
                    <a:moveTo>
                      <a:pt x="914828" y="180340"/>
                    </a:moveTo>
                    <a:cubicBezTo>
                      <a:pt x="914828" y="81280"/>
                      <a:pt x="834818" y="0"/>
                      <a:pt x="73448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34488" y="360680"/>
                    </a:lnTo>
                    <a:cubicBezTo>
                      <a:pt x="833548" y="360680"/>
                      <a:pt x="914828" y="279400"/>
                      <a:pt x="914828" y="180340"/>
                    </a:cubicBezTo>
                    <a:close/>
                  </a:path>
                </a:pathLst>
              </a:custGeom>
              <a:solidFill>
                <a:srgbClr val="1D617A"/>
              </a:solidFill>
            </p:spPr>
          </p:sp>
        </p:grpSp>
      </p:grpSp>
      <p:grpSp>
        <p:nvGrpSpPr>
          <p:cNvPr id="13" name="Group 13"/>
          <p:cNvGrpSpPr/>
          <p:nvPr/>
        </p:nvGrpSpPr>
        <p:grpSpPr>
          <a:xfrm>
            <a:off x="13611438" y="-1372638"/>
            <a:ext cx="10908612" cy="12919035"/>
            <a:chOff x="0" y="0"/>
            <a:chExt cx="14544816" cy="17225380"/>
          </a:xfrm>
        </p:grpSpPr>
        <p:grpSp>
          <p:nvGrpSpPr>
            <p:cNvPr id="14" name="Group 14"/>
            <p:cNvGrpSpPr/>
            <p:nvPr/>
          </p:nvGrpSpPr>
          <p:grpSpPr>
            <a:xfrm rot="-2700000">
              <a:off x="2556842" y="3625680"/>
              <a:ext cx="12149878" cy="4574709"/>
              <a:chOff x="0" y="0"/>
              <a:chExt cx="1079350" cy="4064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61C2A2">
                  <a:alpha val="14902"/>
                </a:srgbClr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 rot="-2700000">
              <a:off x="-299237" y="8693441"/>
              <a:ext cx="13087643" cy="4574709"/>
              <a:chOff x="0" y="0"/>
              <a:chExt cx="1162657" cy="4064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1D617A">
                  <a:alpha val="14902"/>
                </a:srgbClr>
              </a:solidFill>
            </p:spPr>
          </p:sp>
        </p:grpSp>
      </p:grpSp>
      <p:grpSp>
        <p:nvGrpSpPr>
          <p:cNvPr id="18" name="Group 18"/>
          <p:cNvGrpSpPr/>
          <p:nvPr/>
        </p:nvGrpSpPr>
        <p:grpSpPr>
          <a:xfrm>
            <a:off x="7924400" y="1941946"/>
            <a:ext cx="9334900" cy="6403108"/>
            <a:chOff x="0" y="0"/>
            <a:chExt cx="12446533" cy="8537477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28575"/>
              <a:ext cx="12446533" cy="7534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680"/>
                </a:lnSpc>
              </a:pPr>
              <a:r>
                <a:rPr lang="en-US" sz="3600" spc="359">
                  <a:solidFill>
                    <a:srgbClr val="61C2A2"/>
                  </a:solidFill>
                  <a:latin typeface="Poppins Light Bold"/>
                </a:rPr>
                <a:t>ONBOARDING REVIEW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894788"/>
              <a:ext cx="12446533" cy="1443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00"/>
                </a:lnSpc>
              </a:pPr>
              <a:r>
                <a:rPr lang="en-US" sz="3000">
                  <a:solidFill>
                    <a:srgbClr val="1D617A"/>
                  </a:solidFill>
                  <a:latin typeface="Poppins Light"/>
                </a:rPr>
                <a:t>Presentations are communication tools that can be used as speeches, reports, and more.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3071251"/>
              <a:ext cx="12446533" cy="7534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680"/>
                </a:lnSpc>
              </a:pPr>
              <a:r>
                <a:rPr lang="en-US" sz="3600" spc="359">
                  <a:solidFill>
                    <a:srgbClr val="61C2A2"/>
                  </a:solidFill>
                  <a:latin typeface="Poppins Light Bold"/>
                </a:rPr>
                <a:t>PERFORMANCE REPORTS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6171076"/>
              <a:ext cx="12446533" cy="7534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680"/>
                </a:lnSpc>
              </a:pPr>
              <a:r>
                <a:rPr lang="en-US" sz="3600" spc="359">
                  <a:solidFill>
                    <a:srgbClr val="61C2A2"/>
                  </a:solidFill>
                  <a:latin typeface="Poppins Light Bold"/>
                </a:rPr>
                <a:t>ADDITIONAL SUGGESTIONS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3994614"/>
              <a:ext cx="12446533" cy="1443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00"/>
                </a:lnSpc>
              </a:pPr>
              <a:r>
                <a:rPr lang="en-US" sz="3000">
                  <a:solidFill>
                    <a:srgbClr val="1D617A"/>
                  </a:solidFill>
                  <a:latin typeface="Poppins Light"/>
                </a:rPr>
                <a:t>Presentations are communication tools that can be used as speeches, reports, and more.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7094439"/>
              <a:ext cx="12446533" cy="1443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00"/>
                </a:lnSpc>
              </a:pPr>
              <a:r>
                <a:rPr lang="en-US" sz="3000">
                  <a:solidFill>
                    <a:srgbClr val="1D617A"/>
                  </a:solidFill>
                  <a:latin typeface="Poppins Light"/>
                </a:rPr>
                <a:t>Presentations are communication tools that can be used as speeches, reports, and more.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612311" y="1166525"/>
            <a:ext cx="13411200" cy="647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6500" b="1">
                <a:solidFill>
                  <a:srgbClr val="1D617A"/>
                </a:solidFill>
                <a:latin typeface="Consolas" panose="020B0609020204030204" pitchFamily="49" charset="0"/>
              </a:rPr>
              <a:t>Quy trình phát triển hệ thống</a:t>
            </a:r>
            <a:endParaRPr lang="en-US" sz="6500" b="1" dirty="0">
              <a:solidFill>
                <a:srgbClr val="1D617A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-2025506" y="6515855"/>
            <a:ext cx="6656720" cy="7973193"/>
            <a:chOff x="0" y="0"/>
            <a:chExt cx="8875626" cy="10630924"/>
          </a:xfrm>
        </p:grpSpPr>
        <p:grpSp>
          <p:nvGrpSpPr>
            <p:cNvPr id="11" name="Group 11"/>
            <p:cNvGrpSpPr/>
            <p:nvPr/>
          </p:nvGrpSpPr>
          <p:grpSpPr>
            <a:xfrm rot="-2700000">
              <a:off x="1808625" y="2049848"/>
              <a:ext cx="7038676" cy="2995629"/>
              <a:chOff x="0" y="0"/>
              <a:chExt cx="954897" cy="406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7780" y="22860"/>
                <a:ext cx="92949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29497" h="360680">
                    <a:moveTo>
                      <a:pt x="929497" y="180340"/>
                    </a:moveTo>
                    <a:cubicBezTo>
                      <a:pt x="929497" y="81280"/>
                      <a:pt x="849487" y="0"/>
                      <a:pt x="74915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49157" y="360680"/>
                    </a:lnTo>
                    <a:cubicBezTo>
                      <a:pt x="848217" y="360680"/>
                      <a:pt x="929497" y="279400"/>
                      <a:pt x="929497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 rot="-2700000">
              <a:off x="-195948" y="5044005"/>
              <a:ext cx="8570103" cy="2995629"/>
              <a:chOff x="0" y="0"/>
              <a:chExt cx="1162657" cy="4064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1D617A"/>
              </a:solidFill>
            </p:spPr>
          </p:sp>
        </p:grpSp>
      </p:grpSp>
      <p:grpSp>
        <p:nvGrpSpPr>
          <p:cNvPr id="15" name="Group 15"/>
          <p:cNvGrpSpPr/>
          <p:nvPr/>
        </p:nvGrpSpPr>
        <p:grpSpPr>
          <a:xfrm>
            <a:off x="16037210" y="-839101"/>
            <a:ext cx="2983391" cy="3434160"/>
            <a:chOff x="0" y="0"/>
            <a:chExt cx="3977855" cy="4578881"/>
          </a:xfrm>
        </p:grpSpPr>
        <p:grpSp>
          <p:nvGrpSpPr>
            <p:cNvPr id="16" name="Group 16"/>
            <p:cNvGrpSpPr/>
            <p:nvPr/>
          </p:nvGrpSpPr>
          <p:grpSpPr>
            <a:xfrm rot="-2700000">
              <a:off x="-49117" y="1815230"/>
              <a:ext cx="4076090" cy="1549447"/>
              <a:chOff x="0" y="0"/>
              <a:chExt cx="1069106" cy="4064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7780" y="22860"/>
                <a:ext cx="104370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43706" h="360680">
                    <a:moveTo>
                      <a:pt x="1043706" y="180340"/>
                    </a:moveTo>
                    <a:cubicBezTo>
                      <a:pt x="1043706" y="81280"/>
                      <a:pt x="963696" y="0"/>
                      <a:pt x="86336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63366" y="360680"/>
                    </a:lnTo>
                    <a:cubicBezTo>
                      <a:pt x="962426" y="360680"/>
                      <a:pt x="1043706" y="279400"/>
                      <a:pt x="1043706" y="180340"/>
                    </a:cubicBezTo>
                    <a:close/>
                  </a:path>
                </a:pathLst>
              </a:custGeom>
              <a:solidFill>
                <a:srgbClr val="1D617A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 rot="-2700000">
              <a:off x="230571" y="971241"/>
              <a:ext cx="3388885" cy="1549447"/>
              <a:chOff x="0" y="0"/>
              <a:chExt cx="888861" cy="406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7780" y="22860"/>
                <a:ext cx="863461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63461" h="360680">
                    <a:moveTo>
                      <a:pt x="863461" y="180340"/>
                    </a:moveTo>
                    <a:cubicBezTo>
                      <a:pt x="863461" y="81280"/>
                      <a:pt x="783451" y="0"/>
                      <a:pt x="683121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83121" y="360680"/>
                    </a:lnTo>
                    <a:cubicBezTo>
                      <a:pt x="782181" y="360680"/>
                      <a:pt x="863461" y="279400"/>
                      <a:pt x="863461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</p:grpSp>
      <p:pic>
        <p:nvPicPr>
          <p:cNvPr id="21" name="Picture 20" descr="Shape, arrow&#10;&#10;Description automatically generated">
            <a:extLst>
              <a:ext uri="{FF2B5EF4-FFF2-40B4-BE49-F238E27FC236}">
                <a16:creationId xmlns:a16="http://schemas.microsoft.com/office/drawing/2014/main" id="{4F3E865F-F9B2-4960-89CE-839ABAEAD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711" y="2019300"/>
            <a:ext cx="13106400" cy="74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021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581400" y="1666559"/>
            <a:ext cx="11734800" cy="647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6500" b="1">
                <a:solidFill>
                  <a:srgbClr val="1D617A"/>
                </a:solidFill>
                <a:latin typeface="Consolas" panose="020B0609020204030204" pitchFamily="49" charset="0"/>
              </a:rPr>
              <a:t>Kế hoạch thực hiện đề tài</a:t>
            </a:r>
            <a:endParaRPr lang="en-US" sz="6500" b="1" dirty="0">
              <a:solidFill>
                <a:srgbClr val="1D617A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-2025506" y="6515855"/>
            <a:ext cx="6656720" cy="7973193"/>
            <a:chOff x="0" y="0"/>
            <a:chExt cx="8875626" cy="10630924"/>
          </a:xfrm>
        </p:grpSpPr>
        <p:grpSp>
          <p:nvGrpSpPr>
            <p:cNvPr id="11" name="Group 11"/>
            <p:cNvGrpSpPr/>
            <p:nvPr/>
          </p:nvGrpSpPr>
          <p:grpSpPr>
            <a:xfrm rot="-2700000">
              <a:off x="1808625" y="2049848"/>
              <a:ext cx="7038676" cy="2995629"/>
              <a:chOff x="0" y="0"/>
              <a:chExt cx="954897" cy="406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7780" y="22860"/>
                <a:ext cx="92949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29497" h="360680">
                    <a:moveTo>
                      <a:pt x="929497" y="180340"/>
                    </a:moveTo>
                    <a:cubicBezTo>
                      <a:pt x="929497" y="81280"/>
                      <a:pt x="849487" y="0"/>
                      <a:pt x="74915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49157" y="360680"/>
                    </a:lnTo>
                    <a:cubicBezTo>
                      <a:pt x="848217" y="360680"/>
                      <a:pt x="929497" y="279400"/>
                      <a:pt x="929497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 rot="-2700000">
              <a:off x="-195948" y="5044005"/>
              <a:ext cx="8570103" cy="2995629"/>
              <a:chOff x="0" y="0"/>
              <a:chExt cx="1162657" cy="4064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1D617A"/>
              </a:solidFill>
            </p:spPr>
          </p:sp>
        </p:grpSp>
      </p:grpSp>
      <p:grpSp>
        <p:nvGrpSpPr>
          <p:cNvPr id="15" name="Group 15"/>
          <p:cNvGrpSpPr/>
          <p:nvPr/>
        </p:nvGrpSpPr>
        <p:grpSpPr>
          <a:xfrm>
            <a:off x="16037210" y="-839101"/>
            <a:ext cx="2983391" cy="3434160"/>
            <a:chOff x="0" y="0"/>
            <a:chExt cx="3977855" cy="4578881"/>
          </a:xfrm>
        </p:grpSpPr>
        <p:grpSp>
          <p:nvGrpSpPr>
            <p:cNvPr id="16" name="Group 16"/>
            <p:cNvGrpSpPr/>
            <p:nvPr/>
          </p:nvGrpSpPr>
          <p:grpSpPr>
            <a:xfrm rot="-2700000">
              <a:off x="-49117" y="1815230"/>
              <a:ext cx="4076090" cy="1549447"/>
              <a:chOff x="0" y="0"/>
              <a:chExt cx="1069106" cy="4064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7780" y="22860"/>
                <a:ext cx="104370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43706" h="360680">
                    <a:moveTo>
                      <a:pt x="1043706" y="180340"/>
                    </a:moveTo>
                    <a:cubicBezTo>
                      <a:pt x="1043706" y="81280"/>
                      <a:pt x="963696" y="0"/>
                      <a:pt x="86336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63366" y="360680"/>
                    </a:lnTo>
                    <a:cubicBezTo>
                      <a:pt x="962426" y="360680"/>
                      <a:pt x="1043706" y="279400"/>
                      <a:pt x="1043706" y="180340"/>
                    </a:cubicBezTo>
                    <a:close/>
                  </a:path>
                </a:pathLst>
              </a:custGeom>
              <a:solidFill>
                <a:srgbClr val="1D617A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 rot="-2700000">
              <a:off x="230571" y="971241"/>
              <a:ext cx="3388885" cy="1549447"/>
              <a:chOff x="0" y="0"/>
              <a:chExt cx="888861" cy="406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7780" y="22860"/>
                <a:ext cx="863461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63461" h="360680">
                    <a:moveTo>
                      <a:pt x="863461" y="180340"/>
                    </a:moveTo>
                    <a:cubicBezTo>
                      <a:pt x="863461" y="81280"/>
                      <a:pt x="783451" y="0"/>
                      <a:pt x="683121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83121" y="360680"/>
                    </a:lnTo>
                    <a:cubicBezTo>
                      <a:pt x="782181" y="360680"/>
                      <a:pt x="863461" y="279400"/>
                      <a:pt x="863461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</p:grpSp>
      <p:pic>
        <p:nvPicPr>
          <p:cNvPr id="20" name="Picture 19" descr="Table&#10;&#10;Description automatically generated">
            <a:extLst>
              <a:ext uri="{FF2B5EF4-FFF2-40B4-BE49-F238E27FC236}">
                <a16:creationId xmlns:a16="http://schemas.microsoft.com/office/drawing/2014/main" id="{30BBCBEF-FFF5-4E92-90F3-1FEC93E7F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209" y="2940546"/>
            <a:ext cx="13909582" cy="574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00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6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 rot="10800000">
            <a:off x="-1828800" y="-2329011"/>
            <a:ext cx="6567557" cy="7927189"/>
            <a:chOff x="0" y="0"/>
            <a:chExt cx="8756743" cy="10569585"/>
          </a:xfrm>
        </p:grpSpPr>
        <p:grpSp>
          <p:nvGrpSpPr>
            <p:cNvPr id="11" name="Group 11"/>
            <p:cNvGrpSpPr/>
            <p:nvPr/>
          </p:nvGrpSpPr>
          <p:grpSpPr>
            <a:xfrm rot="-2700000">
              <a:off x="565588" y="2486724"/>
              <a:ext cx="8315027" cy="3093835"/>
              <a:chOff x="0" y="0"/>
              <a:chExt cx="1092245" cy="406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7780" y="22860"/>
                <a:ext cx="106684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66845" h="360680">
                    <a:moveTo>
                      <a:pt x="1066845" y="180340"/>
                    </a:moveTo>
                    <a:cubicBezTo>
                      <a:pt x="1066845" y="81280"/>
                      <a:pt x="986835" y="0"/>
                      <a:pt x="88650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86505" y="360680"/>
                    </a:lnTo>
                    <a:cubicBezTo>
                      <a:pt x="985565" y="360680"/>
                      <a:pt x="1066845" y="279400"/>
                      <a:pt x="1066845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 rot="-2700000">
              <a:off x="-150932" y="4923696"/>
              <a:ext cx="8499807" cy="3093835"/>
              <a:chOff x="0" y="0"/>
              <a:chExt cx="1116518" cy="4064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7780" y="22860"/>
                <a:ext cx="109111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91118" h="360680">
                    <a:moveTo>
                      <a:pt x="1091118" y="180340"/>
                    </a:moveTo>
                    <a:cubicBezTo>
                      <a:pt x="1091118" y="81280"/>
                      <a:pt x="1011108" y="0"/>
                      <a:pt x="91077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10778" y="360680"/>
                    </a:lnTo>
                    <a:cubicBezTo>
                      <a:pt x="1009838" y="360680"/>
                      <a:pt x="1091118" y="279400"/>
                      <a:pt x="1091118" y="180340"/>
                    </a:cubicBezTo>
                    <a:close/>
                  </a:path>
                </a:pathLst>
              </a:custGeom>
              <a:solidFill>
                <a:srgbClr val="DBEFE1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</p:grpSp>
      <p:grpSp>
        <p:nvGrpSpPr>
          <p:cNvPr id="2" name="Group 2"/>
          <p:cNvGrpSpPr/>
          <p:nvPr/>
        </p:nvGrpSpPr>
        <p:grpSpPr>
          <a:xfrm>
            <a:off x="13792200" y="4533900"/>
            <a:ext cx="6567557" cy="7927189"/>
            <a:chOff x="0" y="0"/>
            <a:chExt cx="8756743" cy="10569585"/>
          </a:xfrm>
        </p:grpSpPr>
        <p:grpSp>
          <p:nvGrpSpPr>
            <p:cNvPr id="3" name="Group 3"/>
            <p:cNvGrpSpPr/>
            <p:nvPr/>
          </p:nvGrpSpPr>
          <p:grpSpPr>
            <a:xfrm rot="-2700000">
              <a:off x="-150932" y="4923696"/>
              <a:ext cx="8499807" cy="3093835"/>
              <a:chOff x="0" y="0"/>
              <a:chExt cx="1116518" cy="4064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7780" y="22860"/>
                <a:ext cx="109111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91118" h="360680">
                    <a:moveTo>
                      <a:pt x="1091118" y="180340"/>
                    </a:moveTo>
                    <a:cubicBezTo>
                      <a:pt x="1091118" y="81280"/>
                      <a:pt x="1011108" y="0"/>
                      <a:pt x="91077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10778" y="360680"/>
                    </a:lnTo>
                    <a:cubicBezTo>
                      <a:pt x="1009838" y="360680"/>
                      <a:pt x="1091118" y="279400"/>
                      <a:pt x="1091118" y="180340"/>
                    </a:cubicBezTo>
                    <a:close/>
                  </a:path>
                </a:pathLst>
              </a:custGeom>
              <a:solidFill>
                <a:srgbClr val="DBEFE1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 rot="-2700000">
              <a:off x="565588" y="2486724"/>
              <a:ext cx="8315027" cy="3093835"/>
              <a:chOff x="0" y="0"/>
              <a:chExt cx="1092245" cy="4064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7780" y="22860"/>
                <a:ext cx="106684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66845" h="360680">
                    <a:moveTo>
                      <a:pt x="1066845" y="180340"/>
                    </a:moveTo>
                    <a:cubicBezTo>
                      <a:pt x="1066845" y="81280"/>
                      <a:pt x="986835" y="0"/>
                      <a:pt x="88650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86505" y="360680"/>
                    </a:lnTo>
                    <a:cubicBezTo>
                      <a:pt x="985565" y="360680"/>
                      <a:pt x="1066845" y="279400"/>
                      <a:pt x="1066845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</p:grpSp>
      <p:sp>
        <p:nvSpPr>
          <p:cNvPr id="8" name="TextBox 8"/>
          <p:cNvSpPr txBox="1"/>
          <p:nvPr/>
        </p:nvSpPr>
        <p:spPr>
          <a:xfrm>
            <a:off x="0" y="1990404"/>
            <a:ext cx="18288000" cy="53614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8000" b="1" spc="-288" dirty="0">
                <a:solidFill>
                  <a:srgbClr val="DBEFE1"/>
                </a:solidFill>
                <a:latin typeface="Consolas" panose="020B0609020204030204" pitchFamily="49" charset="0"/>
              </a:rPr>
              <a:t>CHƯƠNG II</a:t>
            </a:r>
          </a:p>
          <a:p>
            <a:pPr algn="ctr"/>
            <a:r>
              <a:rPr lang="en-US" sz="8000" b="1" spc="-288" dirty="0">
                <a:solidFill>
                  <a:srgbClr val="DBEFE1"/>
                </a:solidFill>
                <a:latin typeface="Consolas" panose="020B0609020204030204" pitchFamily="49" charset="0"/>
              </a:rPr>
              <a:t>ĐẶC TẢ YÊU CẦU</a:t>
            </a:r>
          </a:p>
          <a:p>
            <a:pPr algn="ctr">
              <a:lnSpc>
                <a:spcPts val="10560"/>
              </a:lnSpc>
            </a:pPr>
            <a:r>
              <a:rPr lang="en-US" sz="8000" b="1" spc="-288" dirty="0">
                <a:solidFill>
                  <a:srgbClr val="DBEFE1"/>
                </a:solidFill>
                <a:latin typeface="Consolas" panose="020B0609020204030204" pitchFamily="49" charset="0"/>
              </a:rPr>
              <a:t>VÀ</a:t>
            </a:r>
          </a:p>
          <a:p>
            <a:pPr algn="ctr">
              <a:lnSpc>
                <a:spcPts val="10560"/>
              </a:lnSpc>
            </a:pPr>
            <a:r>
              <a:rPr lang="en-US" sz="8000" b="1" spc="-288" dirty="0">
                <a:solidFill>
                  <a:srgbClr val="DBEFE1"/>
                </a:solidFill>
                <a:latin typeface="Consolas" panose="020B0609020204030204" pitchFamily="49" charset="0"/>
              </a:rPr>
              <a:t>QUẢN LÝ HỆ THỐNG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5960902" y="1849935"/>
            <a:ext cx="10232000" cy="1715892"/>
            <a:chOff x="0" y="0"/>
            <a:chExt cx="2423395" cy="406400"/>
          </a:xfrm>
        </p:grpSpPr>
        <p:sp>
          <p:nvSpPr>
            <p:cNvPr id="3" name="Freeform 3"/>
            <p:cNvSpPr/>
            <p:nvPr/>
          </p:nvSpPr>
          <p:spPr>
            <a:xfrm>
              <a:off x="17780" y="22860"/>
              <a:ext cx="2397995" cy="360680"/>
            </a:xfrm>
            <a:custGeom>
              <a:avLst/>
              <a:gdLst/>
              <a:ahLst/>
              <a:cxnLst/>
              <a:rect l="l" t="t" r="r" b="b"/>
              <a:pathLst>
                <a:path w="2397995" h="360680">
                  <a:moveTo>
                    <a:pt x="2397995" y="180340"/>
                  </a:moveTo>
                  <a:cubicBezTo>
                    <a:pt x="2397995" y="81280"/>
                    <a:pt x="2317985" y="0"/>
                    <a:pt x="2217655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2217655" y="360680"/>
                  </a:lnTo>
                  <a:cubicBezTo>
                    <a:pt x="2316715" y="360680"/>
                    <a:pt x="2397995" y="279400"/>
                    <a:pt x="2397995" y="180340"/>
                  </a:cubicBezTo>
                  <a:close/>
                </a:path>
              </a:pathLst>
            </a:custGeom>
            <a:solidFill>
              <a:srgbClr val="61C2A2"/>
            </a:solidFill>
          </p:spPr>
        </p:sp>
      </p:grpSp>
      <p:grpSp>
        <p:nvGrpSpPr>
          <p:cNvPr id="4" name="Group 4"/>
          <p:cNvGrpSpPr/>
          <p:nvPr/>
        </p:nvGrpSpPr>
        <p:grpSpPr>
          <a:xfrm rot="-2700000">
            <a:off x="1942819" y="6873865"/>
            <a:ext cx="10231173" cy="1715892"/>
            <a:chOff x="0" y="0"/>
            <a:chExt cx="2423199" cy="406400"/>
          </a:xfrm>
        </p:grpSpPr>
        <p:sp>
          <p:nvSpPr>
            <p:cNvPr id="5" name="Freeform 5"/>
            <p:cNvSpPr/>
            <p:nvPr/>
          </p:nvSpPr>
          <p:spPr>
            <a:xfrm>
              <a:off x="17780" y="22860"/>
              <a:ext cx="2397799" cy="360680"/>
            </a:xfrm>
            <a:custGeom>
              <a:avLst/>
              <a:gdLst/>
              <a:ahLst/>
              <a:cxnLst/>
              <a:rect l="l" t="t" r="r" b="b"/>
              <a:pathLst>
                <a:path w="2397799" h="360680">
                  <a:moveTo>
                    <a:pt x="2397799" y="180340"/>
                  </a:moveTo>
                  <a:cubicBezTo>
                    <a:pt x="2397799" y="81280"/>
                    <a:pt x="2317789" y="0"/>
                    <a:pt x="2217459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2217459" y="360680"/>
                  </a:lnTo>
                  <a:cubicBezTo>
                    <a:pt x="2316519" y="360680"/>
                    <a:pt x="2397799" y="279400"/>
                    <a:pt x="2397799" y="180340"/>
                  </a:cubicBezTo>
                  <a:close/>
                </a:path>
              </a:pathLst>
            </a:custGeom>
            <a:solidFill>
              <a:srgbClr val="1D617A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52400" y="2215782"/>
            <a:ext cx="9296400" cy="647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6500" b="1" dirty="0" err="1">
                <a:solidFill>
                  <a:srgbClr val="1D617A"/>
                </a:solidFill>
                <a:latin typeface="Consolas" panose="020B0609020204030204" pitchFamily="49" charset="0"/>
              </a:rPr>
              <a:t>Khảo</a:t>
            </a:r>
            <a:r>
              <a:rPr lang="en-US" sz="6500" b="1" dirty="0">
                <a:solidFill>
                  <a:srgbClr val="1D617A"/>
                </a:solidFill>
                <a:latin typeface="Consolas" panose="020B0609020204030204" pitchFamily="49" charset="0"/>
              </a:rPr>
              <a:t> </a:t>
            </a:r>
            <a:r>
              <a:rPr lang="en-US" sz="6500" b="1" dirty="0" err="1">
                <a:solidFill>
                  <a:srgbClr val="1D617A"/>
                </a:solidFill>
                <a:latin typeface="Consolas" panose="020B0609020204030204" pitchFamily="49" charset="0"/>
              </a:rPr>
              <a:t>sát</a:t>
            </a:r>
            <a:r>
              <a:rPr lang="en-US" sz="6500" b="1" dirty="0">
                <a:solidFill>
                  <a:srgbClr val="1D617A"/>
                </a:solidFill>
                <a:latin typeface="Consolas" panose="020B0609020204030204" pitchFamily="49" charset="0"/>
              </a:rPr>
              <a:t> </a:t>
            </a:r>
            <a:r>
              <a:rPr lang="en-US" sz="6500" b="1" dirty="0" err="1">
                <a:solidFill>
                  <a:srgbClr val="1D617A"/>
                </a:solidFill>
                <a:latin typeface="Consolas" panose="020B0609020204030204" pitchFamily="49" charset="0"/>
              </a:rPr>
              <a:t>hiện</a:t>
            </a:r>
            <a:r>
              <a:rPr lang="en-US" sz="6500" b="1" dirty="0">
                <a:solidFill>
                  <a:srgbClr val="1D617A"/>
                </a:solidFill>
                <a:latin typeface="Consolas" panose="020B0609020204030204" pitchFamily="49" charset="0"/>
              </a:rPr>
              <a:t> </a:t>
            </a:r>
            <a:r>
              <a:rPr lang="en-US" sz="6500" b="1" dirty="0" err="1">
                <a:solidFill>
                  <a:srgbClr val="1D617A"/>
                </a:solidFill>
                <a:latin typeface="Consolas" panose="020B0609020204030204" pitchFamily="49" charset="0"/>
              </a:rPr>
              <a:t>trạng</a:t>
            </a:r>
            <a:endParaRPr lang="en-US" sz="6500" b="1" dirty="0">
              <a:solidFill>
                <a:srgbClr val="1D617A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610600" y="6344623"/>
            <a:ext cx="9677400" cy="200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500" b="1" dirty="0" err="1">
                <a:solidFill>
                  <a:srgbClr val="1D617A"/>
                </a:solidFill>
                <a:latin typeface="Consolas" panose="020B0609020204030204" pitchFamily="49" charset="0"/>
              </a:rPr>
              <a:t>Xác</a:t>
            </a:r>
            <a:r>
              <a:rPr lang="en-US" sz="6500" b="1" dirty="0">
                <a:solidFill>
                  <a:srgbClr val="1D617A"/>
                </a:solidFill>
                <a:latin typeface="Consolas" panose="020B0609020204030204" pitchFamily="49" charset="0"/>
              </a:rPr>
              <a:t> </a:t>
            </a:r>
            <a:r>
              <a:rPr lang="en-US" sz="6500" b="1" dirty="0" err="1">
                <a:solidFill>
                  <a:srgbClr val="1D617A"/>
                </a:solidFill>
                <a:latin typeface="Consolas" panose="020B0609020204030204" pitchFamily="49" charset="0"/>
              </a:rPr>
              <a:t>định</a:t>
            </a:r>
            <a:endParaRPr lang="en-US" sz="6500" b="1" dirty="0">
              <a:solidFill>
                <a:srgbClr val="1D617A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6500" b="1" dirty="0" err="1">
                <a:solidFill>
                  <a:srgbClr val="1D617A"/>
                </a:solidFill>
                <a:latin typeface="Consolas" panose="020B0609020204030204" pitchFamily="49" charset="0"/>
              </a:rPr>
              <a:t>các</a:t>
            </a:r>
            <a:r>
              <a:rPr lang="en-US" sz="6500" b="1" dirty="0">
                <a:solidFill>
                  <a:srgbClr val="1D617A"/>
                </a:solidFill>
                <a:latin typeface="Consolas" panose="020B0609020204030204" pitchFamily="49" charset="0"/>
              </a:rPr>
              <a:t> </a:t>
            </a:r>
            <a:r>
              <a:rPr lang="en-US" sz="6500" b="1" dirty="0" err="1">
                <a:solidFill>
                  <a:srgbClr val="1D617A"/>
                </a:solidFill>
                <a:latin typeface="Consolas" panose="020B0609020204030204" pitchFamily="49" charset="0"/>
              </a:rPr>
              <a:t>nghiệp</a:t>
            </a:r>
            <a:r>
              <a:rPr lang="en-US" sz="6500" b="1" dirty="0">
                <a:solidFill>
                  <a:srgbClr val="1D617A"/>
                </a:solidFill>
                <a:latin typeface="Consolas" panose="020B0609020204030204" pitchFamily="49" charset="0"/>
              </a:rPr>
              <a:t> </a:t>
            </a:r>
            <a:r>
              <a:rPr lang="en-US" sz="6500" b="1" dirty="0" err="1">
                <a:solidFill>
                  <a:srgbClr val="1D617A"/>
                </a:solidFill>
                <a:latin typeface="Consolas" panose="020B0609020204030204" pitchFamily="49" charset="0"/>
              </a:rPr>
              <a:t>vụ</a:t>
            </a:r>
            <a:r>
              <a:rPr lang="en-US" sz="6500" b="1" dirty="0">
                <a:solidFill>
                  <a:srgbClr val="1D617A"/>
                </a:solidFill>
                <a:latin typeface="Consolas" panose="020B0609020204030204" pitchFamily="49" charset="0"/>
              </a:rPr>
              <a:t> </a:t>
            </a:r>
            <a:r>
              <a:rPr lang="en-US" sz="6500" b="1" dirty="0" err="1">
                <a:solidFill>
                  <a:srgbClr val="1D617A"/>
                </a:solidFill>
                <a:latin typeface="Consolas" panose="020B0609020204030204" pitchFamily="49" charset="0"/>
              </a:rPr>
              <a:t>chính</a:t>
            </a:r>
            <a:endParaRPr lang="en-US" sz="6500" b="1" dirty="0">
              <a:solidFill>
                <a:srgbClr val="1D617A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505200" y="445864"/>
            <a:ext cx="11734800" cy="647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6500" b="1">
                <a:solidFill>
                  <a:srgbClr val="1D617A"/>
                </a:solidFill>
                <a:latin typeface="Consolas" panose="020B0609020204030204" pitchFamily="49" charset="0"/>
              </a:rPr>
              <a:t>Khám ban đầu</a:t>
            </a:r>
            <a:endParaRPr lang="en-US" sz="6500" b="1" dirty="0">
              <a:solidFill>
                <a:srgbClr val="1D617A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-2025506" y="6515855"/>
            <a:ext cx="6656720" cy="7973193"/>
            <a:chOff x="0" y="0"/>
            <a:chExt cx="8875626" cy="10630924"/>
          </a:xfrm>
        </p:grpSpPr>
        <p:grpSp>
          <p:nvGrpSpPr>
            <p:cNvPr id="11" name="Group 11"/>
            <p:cNvGrpSpPr/>
            <p:nvPr/>
          </p:nvGrpSpPr>
          <p:grpSpPr>
            <a:xfrm rot="-2700000">
              <a:off x="1808625" y="2049848"/>
              <a:ext cx="7038676" cy="2995629"/>
              <a:chOff x="0" y="0"/>
              <a:chExt cx="954897" cy="406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7780" y="22860"/>
                <a:ext cx="92949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29497" h="360680">
                    <a:moveTo>
                      <a:pt x="929497" y="180340"/>
                    </a:moveTo>
                    <a:cubicBezTo>
                      <a:pt x="929497" y="81280"/>
                      <a:pt x="849487" y="0"/>
                      <a:pt x="74915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49157" y="360680"/>
                    </a:lnTo>
                    <a:cubicBezTo>
                      <a:pt x="848217" y="360680"/>
                      <a:pt x="929497" y="279400"/>
                      <a:pt x="929497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 rot="-2700000">
              <a:off x="-195948" y="5044005"/>
              <a:ext cx="8570103" cy="2995629"/>
              <a:chOff x="0" y="0"/>
              <a:chExt cx="1162657" cy="4064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1D617A"/>
              </a:solidFill>
            </p:spPr>
          </p:sp>
        </p:grpSp>
      </p:grpSp>
      <p:grpSp>
        <p:nvGrpSpPr>
          <p:cNvPr id="15" name="Group 15"/>
          <p:cNvGrpSpPr/>
          <p:nvPr/>
        </p:nvGrpSpPr>
        <p:grpSpPr>
          <a:xfrm>
            <a:off x="16037210" y="-839101"/>
            <a:ext cx="2983391" cy="3434160"/>
            <a:chOff x="0" y="0"/>
            <a:chExt cx="3977855" cy="4578881"/>
          </a:xfrm>
        </p:grpSpPr>
        <p:grpSp>
          <p:nvGrpSpPr>
            <p:cNvPr id="16" name="Group 16"/>
            <p:cNvGrpSpPr/>
            <p:nvPr/>
          </p:nvGrpSpPr>
          <p:grpSpPr>
            <a:xfrm rot="-2700000">
              <a:off x="-49117" y="1815230"/>
              <a:ext cx="4076090" cy="1549447"/>
              <a:chOff x="0" y="0"/>
              <a:chExt cx="1069106" cy="4064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7780" y="22860"/>
                <a:ext cx="104370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43706" h="360680">
                    <a:moveTo>
                      <a:pt x="1043706" y="180340"/>
                    </a:moveTo>
                    <a:cubicBezTo>
                      <a:pt x="1043706" y="81280"/>
                      <a:pt x="963696" y="0"/>
                      <a:pt x="86336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63366" y="360680"/>
                    </a:lnTo>
                    <a:cubicBezTo>
                      <a:pt x="962426" y="360680"/>
                      <a:pt x="1043706" y="279400"/>
                      <a:pt x="1043706" y="180340"/>
                    </a:cubicBezTo>
                    <a:close/>
                  </a:path>
                </a:pathLst>
              </a:custGeom>
              <a:solidFill>
                <a:srgbClr val="1D617A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 rot="-2700000">
              <a:off x="230571" y="971241"/>
              <a:ext cx="3388885" cy="1549447"/>
              <a:chOff x="0" y="0"/>
              <a:chExt cx="888861" cy="406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7780" y="22860"/>
                <a:ext cx="863461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63461" h="360680">
                    <a:moveTo>
                      <a:pt x="863461" y="180340"/>
                    </a:moveTo>
                    <a:cubicBezTo>
                      <a:pt x="863461" y="81280"/>
                      <a:pt x="783451" y="0"/>
                      <a:pt x="683121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83121" y="360680"/>
                    </a:lnTo>
                    <a:cubicBezTo>
                      <a:pt x="782181" y="360680"/>
                      <a:pt x="863461" y="279400"/>
                      <a:pt x="863461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</p:grpSp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1A92699B-3E83-4A94-B9B6-89C7AD440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799" y="903377"/>
            <a:ext cx="13088891" cy="890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424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625</Words>
  <Application>Microsoft Office PowerPoint</Application>
  <PresentationFormat>Custom</PresentationFormat>
  <Paragraphs>169</Paragraphs>
  <Slides>41</Slides>
  <Notes>0</Notes>
  <HiddenSlides>8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Poppins Light Bold</vt:lpstr>
      <vt:lpstr>Consolas</vt:lpstr>
      <vt:lpstr>Poppins Bold Italics</vt:lpstr>
      <vt:lpstr>Arimo</vt:lpstr>
      <vt:lpstr>Arial</vt:lpstr>
      <vt:lpstr>Symbol</vt:lpstr>
      <vt:lpstr>Corbel</vt:lpstr>
      <vt:lpstr>Poppins Light</vt:lpstr>
      <vt:lpstr>Calibri</vt:lpstr>
      <vt:lpstr>Poppins Bold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Employee On Boarding Professional Presentation</dc:title>
  <cp:lastModifiedBy>Nguyễn Thị Thảo Nguyên</cp:lastModifiedBy>
  <cp:revision>35</cp:revision>
  <dcterms:created xsi:type="dcterms:W3CDTF">2006-08-16T00:00:00Z</dcterms:created>
  <dcterms:modified xsi:type="dcterms:W3CDTF">2021-12-18T00:56:47Z</dcterms:modified>
  <dc:identifier>DAEynp-fis8</dc:identifier>
</cp:coreProperties>
</file>